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17"/>
  </p:notesMasterIdLst>
  <p:handoutMasterIdLst>
    <p:handoutMasterId r:id="rId18"/>
  </p:handoutMasterIdLst>
  <p:sldIdLst>
    <p:sldId id="257" r:id="rId2"/>
    <p:sldId id="259" r:id="rId3"/>
    <p:sldId id="272" r:id="rId4"/>
    <p:sldId id="260" r:id="rId5"/>
    <p:sldId id="261" r:id="rId6"/>
    <p:sldId id="273" r:id="rId7"/>
    <p:sldId id="269" r:id="rId8"/>
    <p:sldId id="274" r:id="rId9"/>
    <p:sldId id="262" r:id="rId10"/>
    <p:sldId id="263" r:id="rId11"/>
    <p:sldId id="266" r:id="rId12"/>
    <p:sldId id="270" r:id="rId13"/>
    <p:sldId id="271" r:id="rId14"/>
    <p:sldId id="267" r:id="rId15"/>
    <p:sldId id="264" r:id="rId16"/>
  </p:sldIdLst>
  <p:sldSz cx="9144000" cy="6858000" type="screen4x3"/>
  <p:notesSz cx="6797675" cy="9856788"/>
  <p:defaultTextStyle>
    <a:defPPr>
      <a:defRPr lang="fr-FR"/>
    </a:defPPr>
    <a:lvl1pPr algn="l" rtl="0" fontAlgn="base">
      <a:spcBef>
        <a:spcPct val="0"/>
      </a:spcBef>
      <a:spcAft>
        <a:spcPct val="0"/>
      </a:spcAft>
      <a:defRPr sz="2400" kern="1200">
        <a:solidFill>
          <a:schemeClr val="tx1"/>
        </a:solidFill>
        <a:latin typeface="Times" pitchFamily="2"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itchFamily="2"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itchFamily="2"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itchFamily="2"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itchFamily="2"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e FAURE" initials="SF" lastIdx="1" clrIdx="0">
    <p:extLst>
      <p:ext uri="{19B8F6BF-5375-455C-9EA6-DF929625EA0E}">
        <p15:presenceInfo xmlns:p15="http://schemas.microsoft.com/office/powerpoint/2012/main" userId="9ccd295c623563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984"/>
    <a:srgbClr val="C00685"/>
    <a:srgbClr val="F5F411"/>
    <a:srgbClr val="7C7B11"/>
    <a:srgbClr val="ADAD13"/>
    <a:srgbClr val="AD0507"/>
    <a:srgbClr val="097B39"/>
    <a:srgbClr val="CB0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88"/>
    <p:restoredTop sz="94674"/>
  </p:normalViewPr>
  <p:slideViewPr>
    <p:cSldViewPr>
      <p:cViewPr varScale="1">
        <p:scale>
          <a:sx n="124" d="100"/>
          <a:sy n="124" d="100"/>
        </p:scale>
        <p:origin x="888" y="16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3276" y="-90"/>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FBC753B-506D-4D43-94DC-294A35B9D3D2}"/>
              </a:ext>
            </a:extLst>
          </p:cNvPr>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a:ea typeface="+mn-ea"/>
                <a:cs typeface="+mn-cs"/>
              </a:defRPr>
            </a:lvl1pPr>
          </a:lstStyle>
          <a:p>
            <a:pPr>
              <a:defRPr/>
            </a:pPr>
            <a:endParaRPr lang="fr-FR" dirty="0"/>
          </a:p>
        </p:txBody>
      </p:sp>
      <p:sp>
        <p:nvSpPr>
          <p:cNvPr id="3075" name="Rectangle 3">
            <a:extLst>
              <a:ext uri="{FF2B5EF4-FFF2-40B4-BE49-F238E27FC236}">
                <a16:creationId xmlns:a16="http://schemas.microsoft.com/office/drawing/2014/main" id="{410728BE-6124-A242-A18A-BFD1E3893315}"/>
              </a:ext>
            </a:extLst>
          </p:cNvPr>
          <p:cNvSpPr>
            <a:spLocks noGrp="1" noChangeArrowheads="1"/>
          </p:cNvSpPr>
          <p:nvPr>
            <p:ph type="dt" sz="quarter" idx="1"/>
          </p:nvPr>
        </p:nvSpPr>
        <p:spPr bwMode="auto">
          <a:xfrm>
            <a:off x="3851275"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a:ea typeface="+mn-ea"/>
                <a:cs typeface="+mn-cs"/>
              </a:defRPr>
            </a:lvl1pPr>
          </a:lstStyle>
          <a:p>
            <a:pPr>
              <a:defRPr/>
            </a:pPr>
            <a:endParaRPr lang="fr-FR" dirty="0"/>
          </a:p>
        </p:txBody>
      </p:sp>
      <p:sp>
        <p:nvSpPr>
          <p:cNvPr id="3076" name="Rectangle 4">
            <a:extLst>
              <a:ext uri="{FF2B5EF4-FFF2-40B4-BE49-F238E27FC236}">
                <a16:creationId xmlns:a16="http://schemas.microsoft.com/office/drawing/2014/main" id="{4098DA07-D195-804B-B986-CED766F9B410}"/>
              </a:ext>
            </a:extLst>
          </p:cNvPr>
          <p:cNvSpPr>
            <a:spLocks noGrp="1" noChangeArrowheads="1"/>
          </p:cNvSpPr>
          <p:nvPr>
            <p:ph type="ftr" sz="quarter" idx="2"/>
          </p:nvPr>
        </p:nvSpPr>
        <p:spPr bwMode="auto">
          <a:xfrm>
            <a:off x="0" y="9364663"/>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a:ea typeface="+mn-ea"/>
                <a:cs typeface="+mn-cs"/>
              </a:defRPr>
            </a:lvl1pPr>
          </a:lstStyle>
          <a:p>
            <a:pPr>
              <a:defRPr/>
            </a:pPr>
            <a:endParaRPr lang="fr-FR" dirty="0"/>
          </a:p>
        </p:txBody>
      </p:sp>
      <p:sp>
        <p:nvSpPr>
          <p:cNvPr id="3077" name="Rectangle 5">
            <a:extLst>
              <a:ext uri="{FF2B5EF4-FFF2-40B4-BE49-F238E27FC236}">
                <a16:creationId xmlns:a16="http://schemas.microsoft.com/office/drawing/2014/main" id="{99E2869C-A36E-3B44-A4BC-C4870B6B40CA}"/>
              </a:ext>
            </a:extLst>
          </p:cNvPr>
          <p:cNvSpPr>
            <a:spLocks noGrp="1" noChangeArrowheads="1"/>
          </p:cNvSpPr>
          <p:nvPr>
            <p:ph type="sldNum" sz="quarter" idx="3"/>
          </p:nvPr>
        </p:nvSpPr>
        <p:spPr bwMode="auto">
          <a:xfrm>
            <a:off x="3851275" y="9364663"/>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0C2741E5-DE66-7946-BFA7-B5C8A5640FA4}" type="slidenum">
              <a:rPr lang="fr-FR" altLang="fr-FR"/>
              <a:pPr/>
              <a:t>‹N°›</a:t>
            </a:fld>
            <a:endParaRPr lang="fr-FR" alt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4A628BD-9B24-394F-A8E9-4D0336B87163}"/>
              </a:ext>
            </a:extLst>
          </p:cNvPr>
          <p:cNvSpPr>
            <a:spLocks noGrp="1" noChangeArrowheads="1"/>
          </p:cNvSpPr>
          <p:nvPr>
            <p:ph type="hdr" sz="quarte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a:ea typeface="+mn-ea"/>
                <a:cs typeface="+mn-cs"/>
              </a:defRPr>
            </a:lvl1pPr>
          </a:lstStyle>
          <a:p>
            <a:pPr>
              <a:defRPr/>
            </a:pPr>
            <a:endParaRPr lang="fr-FR" dirty="0"/>
          </a:p>
        </p:txBody>
      </p:sp>
      <p:sp>
        <p:nvSpPr>
          <p:cNvPr id="71683" name="Rectangle 3">
            <a:extLst>
              <a:ext uri="{FF2B5EF4-FFF2-40B4-BE49-F238E27FC236}">
                <a16:creationId xmlns:a16="http://schemas.microsoft.com/office/drawing/2014/main" id="{F93364D7-6713-444E-83A1-1EE345A8320A}"/>
              </a:ext>
            </a:extLst>
          </p:cNvPr>
          <p:cNvSpPr>
            <a:spLocks noGrp="1" noChangeArrowheads="1"/>
          </p:cNvSpPr>
          <p:nvPr>
            <p:ph type="dt" idx="1"/>
          </p:nvPr>
        </p:nvSpPr>
        <p:spPr bwMode="auto">
          <a:xfrm>
            <a:off x="3849688" y="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a:ea typeface="+mn-ea"/>
                <a:cs typeface="+mn-cs"/>
              </a:defRPr>
            </a:lvl1pPr>
          </a:lstStyle>
          <a:p>
            <a:pPr>
              <a:defRPr/>
            </a:pPr>
            <a:endParaRPr lang="fr-FR" dirty="0"/>
          </a:p>
        </p:txBody>
      </p:sp>
      <p:sp>
        <p:nvSpPr>
          <p:cNvPr id="20484" name="Rectangle 4">
            <a:extLst>
              <a:ext uri="{FF2B5EF4-FFF2-40B4-BE49-F238E27FC236}">
                <a16:creationId xmlns:a16="http://schemas.microsoft.com/office/drawing/2014/main" id="{9BEE86C8-64AF-344F-9567-EEF94B51FF56}"/>
              </a:ext>
            </a:extLst>
          </p:cNvPr>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685" name="Rectangle 5">
            <a:extLst>
              <a:ext uri="{FF2B5EF4-FFF2-40B4-BE49-F238E27FC236}">
                <a16:creationId xmlns:a16="http://schemas.microsoft.com/office/drawing/2014/main" id="{F11B67DD-8D26-664A-A298-328BDDFFA1AC}"/>
              </a:ext>
            </a:extLst>
          </p:cNvPr>
          <p:cNvSpPr>
            <a:spLocks noGrp="1" noChangeArrowheads="1"/>
          </p:cNvSpPr>
          <p:nvPr>
            <p:ph type="body" sz="quarter" idx="3"/>
          </p:nvPr>
        </p:nvSpPr>
        <p:spPr bwMode="auto">
          <a:xfrm>
            <a:off x="679450" y="4681538"/>
            <a:ext cx="5438775"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71686" name="Rectangle 6">
            <a:extLst>
              <a:ext uri="{FF2B5EF4-FFF2-40B4-BE49-F238E27FC236}">
                <a16:creationId xmlns:a16="http://schemas.microsoft.com/office/drawing/2014/main" id="{B66235E9-90A0-4C40-B6C0-B26E4373D029}"/>
              </a:ext>
            </a:extLst>
          </p:cNvPr>
          <p:cNvSpPr>
            <a:spLocks noGrp="1" noChangeArrowheads="1"/>
          </p:cNvSpPr>
          <p:nvPr>
            <p:ph type="ftr" sz="quarter" idx="4"/>
          </p:nvPr>
        </p:nvSpPr>
        <p:spPr bwMode="auto">
          <a:xfrm>
            <a:off x="0" y="9361488"/>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a:ea typeface="+mn-ea"/>
                <a:cs typeface="+mn-cs"/>
              </a:defRPr>
            </a:lvl1pPr>
          </a:lstStyle>
          <a:p>
            <a:pPr>
              <a:defRPr/>
            </a:pPr>
            <a:endParaRPr lang="fr-FR" dirty="0"/>
          </a:p>
        </p:txBody>
      </p:sp>
      <p:sp>
        <p:nvSpPr>
          <p:cNvPr id="71687" name="Rectangle 7">
            <a:extLst>
              <a:ext uri="{FF2B5EF4-FFF2-40B4-BE49-F238E27FC236}">
                <a16:creationId xmlns:a16="http://schemas.microsoft.com/office/drawing/2014/main" id="{832C81F1-48BB-8D40-92B4-5F53EC10B8FC}"/>
              </a:ext>
            </a:extLst>
          </p:cNvPr>
          <p:cNvSpPr>
            <a:spLocks noGrp="1" noChangeArrowheads="1"/>
          </p:cNvSpPr>
          <p:nvPr>
            <p:ph type="sldNum" sz="quarter" idx="5"/>
          </p:nvPr>
        </p:nvSpPr>
        <p:spPr bwMode="auto">
          <a:xfrm>
            <a:off x="3849688" y="9361488"/>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D2CF69C-71AD-7544-9105-0EC1D82A9F1B}" type="slidenum">
              <a:rPr lang="fr-FR" altLang="fr-FR"/>
              <a:pPr/>
              <a:t>‹N°›</a:t>
            </a:fld>
            <a:endParaRPr lang="fr-FR"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2bcc61b97_0_1:notes"/>
          <p:cNvSpPr txBox="1">
            <a:spLocks noGrp="1"/>
          </p:cNvSpPr>
          <p:nvPr>
            <p:ph type="body" idx="1"/>
          </p:nvPr>
        </p:nvSpPr>
        <p:spPr>
          <a:xfrm>
            <a:off x="1300475" y="4632950"/>
            <a:ext cx="104037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g152bcc61b97_0_1:notes"/>
          <p:cNvSpPr>
            <a:spLocks noGrp="1" noRot="1" noChangeAspect="1"/>
          </p:cNvSpPr>
          <p:nvPr>
            <p:ph type="sldImg" idx="2"/>
          </p:nvPr>
        </p:nvSpPr>
        <p:spPr>
          <a:xfrm>
            <a:off x="406400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2CF69C-71AD-7544-9105-0EC1D82A9F1B}" type="slidenum">
              <a:rPr lang="fr-FR" altLang="fr-FR" smtClean="0"/>
              <a:pPr/>
              <a:t>14</a:t>
            </a:fld>
            <a:endParaRPr lang="fr-FR" altLang="fr-FR" dirty="0"/>
          </a:p>
        </p:txBody>
      </p:sp>
    </p:spTree>
    <p:extLst>
      <p:ext uri="{BB962C8B-B14F-4D97-AF65-F5344CB8AC3E}">
        <p14:creationId xmlns:p14="http://schemas.microsoft.com/office/powerpoint/2010/main" val="553593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79E034DC-9CA7-4041-B3A7-AD0A220A3E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C0805CB-F7F7-A742-BC1F-5354713D7CA7}"/>
              </a:ext>
            </a:extLst>
          </p:cNvPr>
          <p:cNvSpPr>
            <a:spLocks noChangeArrowheads="1"/>
          </p:cNvSpPr>
          <p:nvPr/>
        </p:nvSpPr>
        <p:spPr bwMode="auto">
          <a:xfrm>
            <a:off x="8964613" y="0"/>
            <a:ext cx="179387" cy="6858000"/>
          </a:xfrm>
          <a:prstGeom prst="rect">
            <a:avLst/>
          </a:prstGeom>
          <a:solidFill>
            <a:srgbClr val="B70D7F"/>
          </a:solidFill>
          <a:ln>
            <a:noFill/>
          </a:ln>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dirty="0">
              <a:cs typeface="+mn-cs"/>
            </a:endParaRPr>
          </a:p>
        </p:txBody>
      </p:sp>
      <p:sp>
        <p:nvSpPr>
          <p:cNvPr id="60419" name="Rectangle 3"/>
          <p:cNvSpPr>
            <a:spLocks noGrp="1" noChangeArrowheads="1"/>
          </p:cNvSpPr>
          <p:nvPr>
            <p:ph type="ctrTitle"/>
          </p:nvPr>
        </p:nvSpPr>
        <p:spPr>
          <a:xfrm>
            <a:off x="685800" y="2286000"/>
            <a:ext cx="7772400" cy="1143000"/>
          </a:xfrm>
        </p:spPr>
        <p:txBody>
          <a:bodyPr/>
          <a:lstStyle>
            <a:lvl1pPr>
              <a:defRPr/>
            </a:lvl1pPr>
          </a:lstStyle>
          <a:p>
            <a:pPr lvl="0"/>
            <a:r>
              <a:rPr lang="fr-FR" noProof="0"/>
              <a:t>Modifiez le style du titre</a:t>
            </a:r>
          </a:p>
        </p:txBody>
      </p:sp>
      <p:sp>
        <p:nvSpPr>
          <p:cNvPr id="60420" name="Rectangle 4"/>
          <p:cNvSpPr>
            <a:spLocks noGrp="1" noChangeArrowheads="1"/>
          </p:cNvSpPr>
          <p:nvPr>
            <p:ph type="subTitle" idx="1"/>
          </p:nvPr>
        </p:nvSpPr>
        <p:spPr>
          <a:xfrm>
            <a:off x="1371600" y="3886200"/>
            <a:ext cx="6400800" cy="1752600"/>
          </a:xfrm>
        </p:spPr>
        <p:txBody>
          <a:bodyPr/>
          <a:lstStyle>
            <a:lvl1pPr algn="ctr">
              <a:defRPr sz="2100">
                <a:solidFill>
                  <a:srgbClr val="828381"/>
                </a:solidFill>
              </a:defRPr>
            </a:lvl1pPr>
          </a:lstStyle>
          <a:p>
            <a:pPr lvl="0"/>
            <a:r>
              <a:rPr lang="fr-FR" noProof="0"/>
              <a:t>Modifiez le style des sous-titres du masque</a:t>
            </a:r>
          </a:p>
        </p:txBody>
      </p:sp>
    </p:spTree>
    <p:extLst>
      <p:ext uri="{BB962C8B-B14F-4D97-AF65-F5344CB8AC3E}">
        <p14:creationId xmlns:p14="http://schemas.microsoft.com/office/powerpoint/2010/main" val="280820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4A642196-5706-F04A-BD78-9B93D6C5493B}"/>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5" name="Rectangle 6">
            <a:extLst>
              <a:ext uri="{FF2B5EF4-FFF2-40B4-BE49-F238E27FC236}">
                <a16:creationId xmlns:a16="http://schemas.microsoft.com/office/drawing/2014/main" id="{C8564FC2-EE5F-9E4B-8883-0025BC6A886C}"/>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7">
            <a:extLst>
              <a:ext uri="{FF2B5EF4-FFF2-40B4-BE49-F238E27FC236}">
                <a16:creationId xmlns:a16="http://schemas.microsoft.com/office/drawing/2014/main" id="{26088463-95ED-7B4A-815D-9B79D6ECDEB6}"/>
              </a:ext>
            </a:extLst>
          </p:cNvPr>
          <p:cNvSpPr>
            <a:spLocks noGrp="1" noChangeArrowheads="1"/>
          </p:cNvSpPr>
          <p:nvPr>
            <p:ph type="sldNum" sz="quarter" idx="12"/>
          </p:nvPr>
        </p:nvSpPr>
        <p:spPr>
          <a:ln/>
        </p:spPr>
        <p:txBody>
          <a:bodyPr/>
          <a:lstStyle>
            <a:lvl1pPr>
              <a:defRPr/>
            </a:lvl1pPr>
          </a:lstStyle>
          <a:p>
            <a:fld id="{C089275F-8B0C-704C-8F0E-80181346F593}" type="slidenum">
              <a:rPr lang="fr-FR" altLang="fr-FR"/>
              <a:pPr/>
              <a:t>‹N°›</a:t>
            </a:fld>
            <a:endParaRPr lang="fr-FR" altLang="fr-FR" dirty="0"/>
          </a:p>
        </p:txBody>
      </p:sp>
    </p:spTree>
    <p:extLst>
      <p:ext uri="{BB962C8B-B14F-4D97-AF65-F5344CB8AC3E}">
        <p14:creationId xmlns:p14="http://schemas.microsoft.com/office/powerpoint/2010/main" val="259897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609600"/>
            <a:ext cx="17145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600200" y="609600"/>
            <a:ext cx="49911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C0067842-3055-624B-BD85-8B35A0144482}"/>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5" name="Rectangle 6">
            <a:extLst>
              <a:ext uri="{FF2B5EF4-FFF2-40B4-BE49-F238E27FC236}">
                <a16:creationId xmlns:a16="http://schemas.microsoft.com/office/drawing/2014/main" id="{92BD6C39-4233-4C4B-AC51-59557A24DF88}"/>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7">
            <a:extLst>
              <a:ext uri="{FF2B5EF4-FFF2-40B4-BE49-F238E27FC236}">
                <a16:creationId xmlns:a16="http://schemas.microsoft.com/office/drawing/2014/main" id="{C8F46DF6-3D6B-1B4C-80B3-8EC016742433}"/>
              </a:ext>
            </a:extLst>
          </p:cNvPr>
          <p:cNvSpPr>
            <a:spLocks noGrp="1" noChangeArrowheads="1"/>
          </p:cNvSpPr>
          <p:nvPr>
            <p:ph type="sldNum" sz="quarter" idx="12"/>
          </p:nvPr>
        </p:nvSpPr>
        <p:spPr>
          <a:ln/>
        </p:spPr>
        <p:txBody>
          <a:bodyPr/>
          <a:lstStyle>
            <a:lvl1pPr>
              <a:defRPr/>
            </a:lvl1pPr>
          </a:lstStyle>
          <a:p>
            <a:fld id="{C2E49F7D-C90F-6543-A8E3-F7C9E4409E66}" type="slidenum">
              <a:rPr lang="fr-FR" altLang="fr-FR"/>
              <a:pPr/>
              <a:t>‹N°›</a:t>
            </a:fld>
            <a:endParaRPr lang="fr-FR" altLang="fr-FR" dirty="0"/>
          </a:p>
        </p:txBody>
      </p:sp>
    </p:spTree>
    <p:extLst>
      <p:ext uri="{BB962C8B-B14F-4D97-AF65-F5344CB8AC3E}">
        <p14:creationId xmlns:p14="http://schemas.microsoft.com/office/powerpoint/2010/main" val="246565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5672722" y="0"/>
            <a:ext cx="3471278" cy="6858000"/>
          </a:xfrm>
          <a:prstGeom prst="rect">
            <a:avLst/>
          </a:prstGeom>
          <a:noFill/>
          <a:ln>
            <a:noFill/>
          </a:ln>
        </p:spPr>
      </p:pic>
      <p:pic>
        <p:nvPicPr>
          <p:cNvPr id="20" name="Google Shape;20;p3"/>
          <p:cNvPicPr preferRelativeResize="0"/>
          <p:nvPr/>
        </p:nvPicPr>
        <p:blipFill rotWithShape="1">
          <a:blip r:embed="rId3">
            <a:alphaModFix/>
          </a:blip>
          <a:srcRect/>
          <a:stretch/>
        </p:blipFill>
        <p:spPr>
          <a:xfrm>
            <a:off x="73453" y="6260836"/>
            <a:ext cx="1687628" cy="530632"/>
          </a:xfrm>
          <a:prstGeom prst="rect">
            <a:avLst/>
          </a:prstGeom>
          <a:noFill/>
          <a:ln>
            <a:noFill/>
          </a:ln>
        </p:spPr>
      </p:pic>
      <p:sp>
        <p:nvSpPr>
          <p:cNvPr id="21" name="Google Shape;21;p3"/>
          <p:cNvSpPr/>
          <p:nvPr/>
        </p:nvSpPr>
        <p:spPr>
          <a:xfrm>
            <a:off x="0" y="1713123"/>
            <a:ext cx="4273302" cy="5145286"/>
          </a:xfrm>
          <a:custGeom>
            <a:avLst/>
            <a:gdLst/>
            <a:ahLst/>
            <a:cxnLst/>
            <a:rect l="l" t="t" r="r" b="b"/>
            <a:pathLst>
              <a:path w="6077585" h="7317740" extrusionOk="0">
                <a:moveTo>
                  <a:pt x="418545" y="0"/>
                </a:moveTo>
                <a:lnTo>
                  <a:pt x="0" y="744408"/>
                </a:lnTo>
                <a:lnTo>
                  <a:pt x="0" y="7317158"/>
                </a:lnTo>
                <a:lnTo>
                  <a:pt x="3761160" y="7317158"/>
                </a:lnTo>
                <a:lnTo>
                  <a:pt x="6077544" y="6341827"/>
                </a:lnTo>
                <a:lnTo>
                  <a:pt x="418545" y="0"/>
                </a:lnTo>
                <a:close/>
              </a:path>
            </a:pathLst>
          </a:custGeom>
          <a:solidFill>
            <a:srgbClr val="FEAE00"/>
          </a:solidFill>
          <a:ln>
            <a:noFill/>
          </a:ln>
        </p:spPr>
        <p:txBody>
          <a:bodyPr spcFirstLastPara="1" wrap="square" lIns="0" tIns="0" rIns="0" bIns="0" anchor="t" anchorCtr="0">
            <a:noAutofit/>
          </a:bodyPr>
          <a:lstStyle/>
          <a:p>
            <a:pPr marL="0" lvl="0" indent="0" algn="l" rtl="0">
              <a:spcBef>
                <a:spcPts val="0"/>
              </a:spcBef>
              <a:spcAft>
                <a:spcPts val="0"/>
              </a:spcAft>
              <a:buNone/>
            </a:pPr>
            <a:endParaRPr sz="1687" dirty="0"/>
          </a:p>
        </p:txBody>
      </p:sp>
      <p:sp>
        <p:nvSpPr>
          <p:cNvPr id="22" name="Google Shape;22;p3"/>
          <p:cNvSpPr txBox="1">
            <a:spLocks noGrp="1"/>
          </p:cNvSpPr>
          <p:nvPr>
            <p:ph type="title"/>
          </p:nvPr>
        </p:nvSpPr>
        <p:spPr>
          <a:xfrm>
            <a:off x="394057" y="55733"/>
            <a:ext cx="4925168" cy="39485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566"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76070" y="2041178"/>
            <a:ext cx="5361384" cy="200183"/>
          </a:xfrm>
          <a:prstGeom prst="rect">
            <a:avLst/>
          </a:prstGeom>
          <a:noFill/>
          <a:ln>
            <a:noFill/>
          </a:ln>
        </p:spPr>
        <p:txBody>
          <a:bodyPr spcFirstLastPara="1" wrap="square" lIns="0" tIns="0" rIns="0" bIns="0" anchor="t" anchorCtr="0">
            <a:spAutoFit/>
          </a:bodyPr>
          <a:lstStyle>
            <a:lvl1pPr marL="321457" lvl="0" indent="-160729" algn="l">
              <a:spcBef>
                <a:spcPts val="0"/>
              </a:spcBef>
              <a:spcAft>
                <a:spcPts val="0"/>
              </a:spcAft>
              <a:buSzPts val="1400"/>
              <a:buNone/>
              <a:defRPr sz="1301" b="0" i="0">
                <a:solidFill>
                  <a:schemeClr val="dk1"/>
                </a:solidFill>
                <a:latin typeface="Arial"/>
                <a:ea typeface="Arial"/>
                <a:cs typeface="Arial"/>
                <a:sym typeface="Arial"/>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08960" y="6377940"/>
            <a:ext cx="2926080" cy="215444"/>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
          <p:cNvSpPr txBox="1">
            <a:spLocks noGrp="1"/>
          </p:cNvSpPr>
          <p:nvPr>
            <p:ph type="dt" idx="10"/>
          </p:nvPr>
        </p:nvSpPr>
        <p:spPr>
          <a:xfrm>
            <a:off x="457200" y="6377940"/>
            <a:ext cx="2103120" cy="2154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6583680" y="6377940"/>
            <a:ext cx="2103120" cy="215444"/>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a:spcAft>
                <a:spcPts val="0"/>
              </a:spcAft>
            </a:pPr>
            <a:fld id="{00000000-1234-1234-1234-123412341234}" type="slidenum">
              <a:rPr lang="en-US" smtClean="0"/>
              <a:pPr>
                <a:spcAft>
                  <a:spcPts val="0"/>
                </a:spcAft>
              </a:pPr>
              <a:t>‹N°›</a:t>
            </a:fld>
            <a:endParaRPr lang="en-US" dirty="0"/>
          </a:p>
        </p:txBody>
      </p:sp>
    </p:spTree>
    <p:extLst>
      <p:ext uri="{BB962C8B-B14F-4D97-AF65-F5344CB8AC3E}">
        <p14:creationId xmlns:p14="http://schemas.microsoft.com/office/powerpoint/2010/main" val="173609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E1CFEC66-C0B0-604F-9C3F-5E2C938D6C69}"/>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5" name="Rectangle 6">
            <a:extLst>
              <a:ext uri="{FF2B5EF4-FFF2-40B4-BE49-F238E27FC236}">
                <a16:creationId xmlns:a16="http://schemas.microsoft.com/office/drawing/2014/main" id="{39B54487-0EF4-044A-80CA-C205EEE5429C}"/>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7">
            <a:extLst>
              <a:ext uri="{FF2B5EF4-FFF2-40B4-BE49-F238E27FC236}">
                <a16:creationId xmlns:a16="http://schemas.microsoft.com/office/drawing/2014/main" id="{BDEF7BFA-EABD-3846-960C-4185B9A51EA9}"/>
              </a:ext>
            </a:extLst>
          </p:cNvPr>
          <p:cNvSpPr>
            <a:spLocks noGrp="1" noChangeArrowheads="1"/>
          </p:cNvSpPr>
          <p:nvPr>
            <p:ph type="sldNum" sz="quarter" idx="12"/>
          </p:nvPr>
        </p:nvSpPr>
        <p:spPr>
          <a:ln/>
        </p:spPr>
        <p:txBody>
          <a:bodyPr/>
          <a:lstStyle>
            <a:lvl1pPr>
              <a:defRPr/>
            </a:lvl1pPr>
          </a:lstStyle>
          <a:p>
            <a:fld id="{4C9EFFCF-5810-B041-89DE-0EF66AB013D5}" type="slidenum">
              <a:rPr lang="fr-FR" altLang="fr-FR"/>
              <a:pPr/>
              <a:t>‹N°›</a:t>
            </a:fld>
            <a:endParaRPr lang="fr-FR" altLang="fr-FR" dirty="0"/>
          </a:p>
        </p:txBody>
      </p:sp>
    </p:spTree>
    <p:extLst>
      <p:ext uri="{BB962C8B-B14F-4D97-AF65-F5344CB8AC3E}">
        <p14:creationId xmlns:p14="http://schemas.microsoft.com/office/powerpoint/2010/main" val="119619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5">
            <a:extLst>
              <a:ext uri="{FF2B5EF4-FFF2-40B4-BE49-F238E27FC236}">
                <a16:creationId xmlns:a16="http://schemas.microsoft.com/office/drawing/2014/main" id="{BA59305F-DA9B-4B4D-A52D-B457681E588D}"/>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5" name="Rectangle 6">
            <a:extLst>
              <a:ext uri="{FF2B5EF4-FFF2-40B4-BE49-F238E27FC236}">
                <a16:creationId xmlns:a16="http://schemas.microsoft.com/office/drawing/2014/main" id="{E017CFB7-ADE9-8243-B8CA-4AFD20731223}"/>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7">
            <a:extLst>
              <a:ext uri="{FF2B5EF4-FFF2-40B4-BE49-F238E27FC236}">
                <a16:creationId xmlns:a16="http://schemas.microsoft.com/office/drawing/2014/main" id="{3532C7FD-E507-C749-8030-803E972A195C}"/>
              </a:ext>
            </a:extLst>
          </p:cNvPr>
          <p:cNvSpPr>
            <a:spLocks noGrp="1" noChangeArrowheads="1"/>
          </p:cNvSpPr>
          <p:nvPr>
            <p:ph type="sldNum" sz="quarter" idx="12"/>
          </p:nvPr>
        </p:nvSpPr>
        <p:spPr>
          <a:ln/>
        </p:spPr>
        <p:txBody>
          <a:bodyPr/>
          <a:lstStyle>
            <a:lvl1pPr>
              <a:defRPr/>
            </a:lvl1pPr>
          </a:lstStyle>
          <a:p>
            <a:fld id="{5AF5D06B-0EA0-9E4B-821D-5B83CBBC2268}" type="slidenum">
              <a:rPr lang="fr-FR" altLang="fr-FR"/>
              <a:pPr/>
              <a:t>‹N°›</a:t>
            </a:fld>
            <a:endParaRPr lang="fr-FR" altLang="fr-FR" dirty="0"/>
          </a:p>
        </p:txBody>
      </p:sp>
    </p:spTree>
    <p:extLst>
      <p:ext uri="{BB962C8B-B14F-4D97-AF65-F5344CB8AC3E}">
        <p14:creationId xmlns:p14="http://schemas.microsoft.com/office/powerpoint/2010/main" val="12820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ABB7ACCC-8588-8344-8F79-93B9B68800B0}"/>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CF57CC83-AC32-C842-8E76-27477C339F31}"/>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7">
            <a:extLst>
              <a:ext uri="{FF2B5EF4-FFF2-40B4-BE49-F238E27FC236}">
                <a16:creationId xmlns:a16="http://schemas.microsoft.com/office/drawing/2014/main" id="{65B1DB18-5CF6-0E4B-991D-6A0CBA14024D}"/>
              </a:ext>
            </a:extLst>
          </p:cNvPr>
          <p:cNvSpPr>
            <a:spLocks noGrp="1" noChangeArrowheads="1"/>
          </p:cNvSpPr>
          <p:nvPr>
            <p:ph type="sldNum" sz="quarter" idx="12"/>
          </p:nvPr>
        </p:nvSpPr>
        <p:spPr>
          <a:ln/>
        </p:spPr>
        <p:txBody>
          <a:bodyPr/>
          <a:lstStyle>
            <a:lvl1pPr>
              <a:defRPr/>
            </a:lvl1pPr>
          </a:lstStyle>
          <a:p>
            <a:fld id="{B242A8BC-EC5C-7744-A371-CE0D991EB70A}" type="slidenum">
              <a:rPr lang="fr-FR" altLang="fr-FR"/>
              <a:pPr/>
              <a:t>‹N°›</a:t>
            </a:fld>
            <a:endParaRPr lang="fr-FR" altLang="fr-FR" dirty="0"/>
          </a:p>
        </p:txBody>
      </p:sp>
    </p:spTree>
    <p:extLst>
      <p:ext uri="{BB962C8B-B14F-4D97-AF65-F5344CB8AC3E}">
        <p14:creationId xmlns:p14="http://schemas.microsoft.com/office/powerpoint/2010/main" val="333367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422508FD-A67C-A24A-B716-4CC70644B7A1}"/>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8" name="Rectangle 6">
            <a:extLst>
              <a:ext uri="{FF2B5EF4-FFF2-40B4-BE49-F238E27FC236}">
                <a16:creationId xmlns:a16="http://schemas.microsoft.com/office/drawing/2014/main" id="{EC8BC603-1BB9-934B-9E56-035458B2758D}"/>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7">
            <a:extLst>
              <a:ext uri="{FF2B5EF4-FFF2-40B4-BE49-F238E27FC236}">
                <a16:creationId xmlns:a16="http://schemas.microsoft.com/office/drawing/2014/main" id="{1ABC170D-FE24-8744-9A56-57A3DFBB233D}"/>
              </a:ext>
            </a:extLst>
          </p:cNvPr>
          <p:cNvSpPr>
            <a:spLocks noGrp="1" noChangeArrowheads="1"/>
          </p:cNvSpPr>
          <p:nvPr>
            <p:ph type="sldNum" sz="quarter" idx="12"/>
          </p:nvPr>
        </p:nvSpPr>
        <p:spPr>
          <a:ln/>
        </p:spPr>
        <p:txBody>
          <a:bodyPr/>
          <a:lstStyle>
            <a:lvl1pPr>
              <a:defRPr/>
            </a:lvl1pPr>
          </a:lstStyle>
          <a:p>
            <a:fld id="{2F28BC49-381C-444C-AE72-B2BD06B78D8A}" type="slidenum">
              <a:rPr lang="fr-FR" altLang="fr-FR"/>
              <a:pPr/>
              <a:t>‹N°›</a:t>
            </a:fld>
            <a:endParaRPr lang="fr-FR" altLang="fr-FR" dirty="0"/>
          </a:p>
        </p:txBody>
      </p:sp>
    </p:spTree>
    <p:extLst>
      <p:ext uri="{BB962C8B-B14F-4D97-AF65-F5344CB8AC3E}">
        <p14:creationId xmlns:p14="http://schemas.microsoft.com/office/powerpoint/2010/main" val="338949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a:extLst>
              <a:ext uri="{FF2B5EF4-FFF2-40B4-BE49-F238E27FC236}">
                <a16:creationId xmlns:a16="http://schemas.microsoft.com/office/drawing/2014/main" id="{F7EC5F7E-C653-A048-8809-FD5F4ECF9C58}"/>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4" name="Rectangle 6">
            <a:extLst>
              <a:ext uri="{FF2B5EF4-FFF2-40B4-BE49-F238E27FC236}">
                <a16:creationId xmlns:a16="http://schemas.microsoft.com/office/drawing/2014/main" id="{961769DF-85DD-7B49-A444-AECC4532FA3B}"/>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7">
            <a:extLst>
              <a:ext uri="{FF2B5EF4-FFF2-40B4-BE49-F238E27FC236}">
                <a16:creationId xmlns:a16="http://schemas.microsoft.com/office/drawing/2014/main" id="{6FA85AF1-9F64-AA40-B077-F2204EE5ED6E}"/>
              </a:ext>
            </a:extLst>
          </p:cNvPr>
          <p:cNvSpPr>
            <a:spLocks noGrp="1" noChangeArrowheads="1"/>
          </p:cNvSpPr>
          <p:nvPr>
            <p:ph type="sldNum" sz="quarter" idx="12"/>
          </p:nvPr>
        </p:nvSpPr>
        <p:spPr>
          <a:ln/>
        </p:spPr>
        <p:txBody>
          <a:bodyPr/>
          <a:lstStyle>
            <a:lvl1pPr>
              <a:defRPr/>
            </a:lvl1pPr>
          </a:lstStyle>
          <a:p>
            <a:fld id="{A2367856-A79E-A348-8C85-74EA3A89CA7F}" type="slidenum">
              <a:rPr lang="fr-FR" altLang="fr-FR"/>
              <a:pPr/>
              <a:t>‹N°›</a:t>
            </a:fld>
            <a:endParaRPr lang="fr-FR" altLang="fr-FR" dirty="0"/>
          </a:p>
        </p:txBody>
      </p:sp>
    </p:spTree>
    <p:extLst>
      <p:ext uri="{BB962C8B-B14F-4D97-AF65-F5344CB8AC3E}">
        <p14:creationId xmlns:p14="http://schemas.microsoft.com/office/powerpoint/2010/main" val="424713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45F9FA6-C9EE-664B-8ED4-B77038AA95B8}"/>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3" name="Rectangle 6">
            <a:extLst>
              <a:ext uri="{FF2B5EF4-FFF2-40B4-BE49-F238E27FC236}">
                <a16:creationId xmlns:a16="http://schemas.microsoft.com/office/drawing/2014/main" id="{15FFFB10-6DE5-A544-94AC-FB4C058CB4C9}"/>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7">
            <a:extLst>
              <a:ext uri="{FF2B5EF4-FFF2-40B4-BE49-F238E27FC236}">
                <a16:creationId xmlns:a16="http://schemas.microsoft.com/office/drawing/2014/main" id="{82A49AAE-7776-5649-B712-A6288EBA37AF}"/>
              </a:ext>
            </a:extLst>
          </p:cNvPr>
          <p:cNvSpPr>
            <a:spLocks noGrp="1" noChangeArrowheads="1"/>
          </p:cNvSpPr>
          <p:nvPr>
            <p:ph type="sldNum" sz="quarter" idx="12"/>
          </p:nvPr>
        </p:nvSpPr>
        <p:spPr>
          <a:ln/>
        </p:spPr>
        <p:txBody>
          <a:bodyPr/>
          <a:lstStyle>
            <a:lvl1pPr>
              <a:defRPr/>
            </a:lvl1pPr>
          </a:lstStyle>
          <a:p>
            <a:fld id="{046784D1-B8E5-7B45-9E5D-803AFEE14434}" type="slidenum">
              <a:rPr lang="fr-FR" altLang="fr-FR"/>
              <a:pPr/>
              <a:t>‹N°›</a:t>
            </a:fld>
            <a:endParaRPr lang="fr-FR" altLang="fr-FR" dirty="0"/>
          </a:p>
        </p:txBody>
      </p:sp>
    </p:spTree>
    <p:extLst>
      <p:ext uri="{BB962C8B-B14F-4D97-AF65-F5344CB8AC3E}">
        <p14:creationId xmlns:p14="http://schemas.microsoft.com/office/powerpoint/2010/main" val="261172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a:extLst>
              <a:ext uri="{FF2B5EF4-FFF2-40B4-BE49-F238E27FC236}">
                <a16:creationId xmlns:a16="http://schemas.microsoft.com/office/drawing/2014/main" id="{319B898F-4CB6-A841-897C-242ABE16F022}"/>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1745E3E3-350A-6E44-AA3D-B67B285A8984}"/>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7">
            <a:extLst>
              <a:ext uri="{FF2B5EF4-FFF2-40B4-BE49-F238E27FC236}">
                <a16:creationId xmlns:a16="http://schemas.microsoft.com/office/drawing/2014/main" id="{30E60F24-CFCA-774D-A5DA-EB882547526F}"/>
              </a:ext>
            </a:extLst>
          </p:cNvPr>
          <p:cNvSpPr>
            <a:spLocks noGrp="1" noChangeArrowheads="1"/>
          </p:cNvSpPr>
          <p:nvPr>
            <p:ph type="sldNum" sz="quarter" idx="12"/>
          </p:nvPr>
        </p:nvSpPr>
        <p:spPr>
          <a:ln/>
        </p:spPr>
        <p:txBody>
          <a:bodyPr/>
          <a:lstStyle>
            <a:lvl1pPr>
              <a:defRPr/>
            </a:lvl1pPr>
          </a:lstStyle>
          <a:p>
            <a:fld id="{AD205A10-8B90-1248-A062-9F6B897E88B1}" type="slidenum">
              <a:rPr lang="fr-FR" altLang="fr-FR"/>
              <a:pPr/>
              <a:t>‹N°›</a:t>
            </a:fld>
            <a:endParaRPr lang="fr-FR" altLang="fr-FR" dirty="0"/>
          </a:p>
        </p:txBody>
      </p:sp>
    </p:spTree>
    <p:extLst>
      <p:ext uri="{BB962C8B-B14F-4D97-AF65-F5344CB8AC3E}">
        <p14:creationId xmlns:p14="http://schemas.microsoft.com/office/powerpoint/2010/main" val="348626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a:extLst>
              <a:ext uri="{FF2B5EF4-FFF2-40B4-BE49-F238E27FC236}">
                <a16:creationId xmlns:a16="http://schemas.microsoft.com/office/drawing/2014/main" id="{A03EB8CB-6D62-7E41-BEFD-A8B587BF2D89}"/>
              </a:ext>
            </a:extLst>
          </p:cNvPr>
          <p:cNvSpPr>
            <a:spLocks noGrp="1" noChangeArrowheads="1"/>
          </p:cNvSpPr>
          <p:nvPr>
            <p:ph type="dt" sz="half" idx="10"/>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4469C4C4-E329-0542-A06C-D737B3A5D447}"/>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7">
            <a:extLst>
              <a:ext uri="{FF2B5EF4-FFF2-40B4-BE49-F238E27FC236}">
                <a16:creationId xmlns:a16="http://schemas.microsoft.com/office/drawing/2014/main" id="{7C876C6A-5FCB-704B-B145-75E17E0E5EF8}"/>
              </a:ext>
            </a:extLst>
          </p:cNvPr>
          <p:cNvSpPr>
            <a:spLocks noGrp="1" noChangeArrowheads="1"/>
          </p:cNvSpPr>
          <p:nvPr>
            <p:ph type="sldNum" sz="quarter" idx="12"/>
          </p:nvPr>
        </p:nvSpPr>
        <p:spPr>
          <a:ln/>
        </p:spPr>
        <p:txBody>
          <a:bodyPr/>
          <a:lstStyle>
            <a:lvl1pPr>
              <a:defRPr/>
            </a:lvl1pPr>
          </a:lstStyle>
          <a:p>
            <a:fld id="{078FE393-A33F-374A-8962-FA07E4C972EA}" type="slidenum">
              <a:rPr lang="fr-FR" altLang="fr-FR"/>
              <a:pPr/>
              <a:t>‹N°›</a:t>
            </a:fld>
            <a:endParaRPr lang="fr-FR" altLang="fr-FR" dirty="0"/>
          </a:p>
        </p:txBody>
      </p:sp>
    </p:spTree>
    <p:extLst>
      <p:ext uri="{BB962C8B-B14F-4D97-AF65-F5344CB8AC3E}">
        <p14:creationId xmlns:p14="http://schemas.microsoft.com/office/powerpoint/2010/main" val="377048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a:extLst>
              <a:ext uri="{FF2B5EF4-FFF2-40B4-BE49-F238E27FC236}">
                <a16:creationId xmlns:a16="http://schemas.microsoft.com/office/drawing/2014/main" id="{BC3148EC-4979-1840-8872-C27C452835F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A437A9B-1551-AC4B-A7E9-FCE92C08CBDE}"/>
              </a:ext>
            </a:extLst>
          </p:cNvPr>
          <p:cNvSpPr>
            <a:spLocks noGrp="1" noChangeArrowheads="1"/>
          </p:cNvSpPr>
          <p:nvPr>
            <p:ph type="title"/>
          </p:nvPr>
        </p:nvSpPr>
        <p:spPr bwMode="auto">
          <a:xfrm>
            <a:off x="16002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Rectangle 4">
            <a:extLst>
              <a:ext uri="{FF2B5EF4-FFF2-40B4-BE49-F238E27FC236}">
                <a16:creationId xmlns:a16="http://schemas.microsoft.com/office/drawing/2014/main" id="{2358BC56-CFD3-B848-BCD0-CFE58F7920FA}"/>
              </a:ext>
            </a:extLst>
          </p:cNvPr>
          <p:cNvSpPr>
            <a:spLocks noGrp="1" noChangeArrowheads="1"/>
          </p:cNvSpPr>
          <p:nvPr>
            <p:ph type="body" idx="1"/>
          </p:nvPr>
        </p:nvSpPr>
        <p:spPr bwMode="auto">
          <a:xfrm>
            <a:off x="1600200" y="19812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9397" name="Rectangle 5">
            <a:extLst>
              <a:ext uri="{FF2B5EF4-FFF2-40B4-BE49-F238E27FC236}">
                <a16:creationId xmlns:a16="http://schemas.microsoft.com/office/drawing/2014/main" id="{3A0B641E-913B-F846-848C-E0B07F6A21B4}"/>
              </a:ext>
            </a:extLst>
          </p:cNvPr>
          <p:cNvSpPr>
            <a:spLocks noGrp="1" noChangeArrowheads="1"/>
          </p:cNvSpPr>
          <p:nvPr>
            <p:ph type="dt" sz="half" idx="2"/>
          </p:nvPr>
        </p:nvSpPr>
        <p:spPr bwMode="auto">
          <a:xfrm>
            <a:off x="16002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505150"/>
                </a:solidFill>
                <a:latin typeface="+mn-lt"/>
                <a:ea typeface="+mn-ea"/>
                <a:cs typeface="+mn-cs"/>
              </a:defRPr>
            </a:lvl1pPr>
          </a:lstStyle>
          <a:p>
            <a:pPr>
              <a:defRPr/>
            </a:pPr>
            <a:endParaRPr lang="fr-FR" dirty="0"/>
          </a:p>
        </p:txBody>
      </p:sp>
      <p:sp>
        <p:nvSpPr>
          <p:cNvPr id="59398" name="Rectangle 6">
            <a:extLst>
              <a:ext uri="{FF2B5EF4-FFF2-40B4-BE49-F238E27FC236}">
                <a16:creationId xmlns:a16="http://schemas.microsoft.com/office/drawing/2014/main" id="{9F67247F-D327-E94D-AF3C-F025F8E9A90E}"/>
              </a:ext>
            </a:extLst>
          </p:cNvPr>
          <p:cNvSpPr>
            <a:spLocks noGrp="1" noChangeArrowheads="1"/>
          </p:cNvSpPr>
          <p:nvPr>
            <p:ph type="ftr" sz="quarter" idx="3"/>
          </p:nvPr>
        </p:nvSpPr>
        <p:spPr bwMode="auto">
          <a:xfrm>
            <a:off x="3933825" y="6248400"/>
            <a:ext cx="219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505150"/>
                </a:solidFill>
                <a:latin typeface="+mn-lt"/>
                <a:ea typeface="+mn-ea"/>
                <a:cs typeface="+mn-cs"/>
              </a:defRPr>
            </a:lvl1pPr>
          </a:lstStyle>
          <a:p>
            <a:pPr>
              <a:defRPr/>
            </a:pPr>
            <a:endParaRPr lang="fr-FR" dirty="0"/>
          </a:p>
        </p:txBody>
      </p:sp>
      <p:sp>
        <p:nvSpPr>
          <p:cNvPr id="59399" name="Rectangle 7">
            <a:extLst>
              <a:ext uri="{FF2B5EF4-FFF2-40B4-BE49-F238E27FC236}">
                <a16:creationId xmlns:a16="http://schemas.microsoft.com/office/drawing/2014/main" id="{D65DFA59-7BE2-7743-A6B0-F4E394663885}"/>
              </a:ext>
            </a:extLst>
          </p:cNvPr>
          <p:cNvSpPr>
            <a:spLocks noGrp="1" noChangeArrowheads="1"/>
          </p:cNvSpPr>
          <p:nvPr>
            <p:ph type="sldNum" sz="quarter" idx="4"/>
          </p:nvPr>
        </p:nvSpPr>
        <p:spPr bwMode="auto">
          <a:xfrm>
            <a:off x="70104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505150"/>
                </a:solidFill>
                <a:latin typeface="Arial" panose="020B0604020202020204" pitchFamily="34" charset="0"/>
              </a:defRPr>
            </a:lvl1pPr>
          </a:lstStyle>
          <a:p>
            <a:fld id="{C31D1F8A-B9B0-5B40-B85A-8BB6AB137D57}" type="slidenum">
              <a:rPr lang="fr-FR" altLang="fr-FR"/>
              <a:pPr/>
              <a:t>‹N°›</a:t>
            </a:fld>
            <a:endParaRPr lang="fr-FR" altLang="fr-FR" dirty="0"/>
          </a:p>
        </p:txBody>
      </p:sp>
      <p:sp>
        <p:nvSpPr>
          <p:cNvPr id="1032" name="Rectangle 1">
            <a:extLst>
              <a:ext uri="{FF2B5EF4-FFF2-40B4-BE49-F238E27FC236}">
                <a16:creationId xmlns:a16="http://schemas.microsoft.com/office/drawing/2014/main" id="{9A98B54D-843E-B34C-B0AD-441E668119D9}"/>
              </a:ext>
            </a:extLst>
          </p:cNvPr>
          <p:cNvSpPr>
            <a:spLocks noChangeArrowheads="1"/>
          </p:cNvSpPr>
          <p:nvPr/>
        </p:nvSpPr>
        <p:spPr bwMode="auto">
          <a:xfrm>
            <a:off x="8964613" y="0"/>
            <a:ext cx="179387" cy="6858000"/>
          </a:xfrm>
          <a:prstGeom prst="rect">
            <a:avLst/>
          </a:prstGeom>
          <a:solidFill>
            <a:srgbClr val="B70D7F"/>
          </a:solidFill>
          <a:ln>
            <a:noFill/>
          </a:ln>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dirty="0">
              <a:cs typeface="+mn-cs"/>
            </a:endParaRPr>
          </a:p>
        </p:txBody>
      </p:sp>
    </p:spTree>
  </p:cSld>
  <p:clrMap bg1="lt1" tx1="dk1" bg2="lt2" tx2="dk2" accent1="accent1" accent2="accent2" accent3="accent3" accent4="accent4" accent5="accent5" accent6="accent6" hlink="hlink" folHlink="folHlink"/>
  <p:sldLayoutIdLst>
    <p:sldLayoutId id="2147483847"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8" r:id="rId12"/>
  </p:sldLayoutIdLst>
  <p:txStyles>
    <p:titleStyle>
      <a:lvl1pPr algn="ctr" rtl="0" fontAlgn="base">
        <a:spcBef>
          <a:spcPct val="0"/>
        </a:spcBef>
        <a:spcAft>
          <a:spcPct val="0"/>
        </a:spcAft>
        <a:defRPr sz="4400">
          <a:solidFill>
            <a:srgbClr val="505150"/>
          </a:solidFill>
          <a:latin typeface="+mj-lt"/>
          <a:ea typeface="MS PGothic" pitchFamily="34" charset="-128"/>
          <a:cs typeface="ＭＳ Ｐゴシック" charset="0"/>
        </a:defRPr>
      </a:lvl1pPr>
      <a:lvl2pPr algn="ctr" rtl="0" fontAlgn="base">
        <a:spcBef>
          <a:spcPct val="0"/>
        </a:spcBef>
        <a:spcAft>
          <a:spcPct val="0"/>
        </a:spcAft>
        <a:defRPr sz="4400">
          <a:solidFill>
            <a:srgbClr val="505150"/>
          </a:solidFill>
          <a:latin typeface="Arial" charset="0"/>
          <a:ea typeface="MS PGothic" pitchFamily="34" charset="-128"/>
          <a:cs typeface="ＭＳ Ｐゴシック" charset="0"/>
        </a:defRPr>
      </a:lvl2pPr>
      <a:lvl3pPr algn="ctr" rtl="0" fontAlgn="base">
        <a:spcBef>
          <a:spcPct val="0"/>
        </a:spcBef>
        <a:spcAft>
          <a:spcPct val="0"/>
        </a:spcAft>
        <a:defRPr sz="4400">
          <a:solidFill>
            <a:srgbClr val="505150"/>
          </a:solidFill>
          <a:latin typeface="Arial" charset="0"/>
          <a:ea typeface="MS PGothic" pitchFamily="34" charset="-128"/>
          <a:cs typeface="ＭＳ Ｐゴシック" charset="0"/>
        </a:defRPr>
      </a:lvl3pPr>
      <a:lvl4pPr algn="ctr" rtl="0" fontAlgn="base">
        <a:spcBef>
          <a:spcPct val="0"/>
        </a:spcBef>
        <a:spcAft>
          <a:spcPct val="0"/>
        </a:spcAft>
        <a:defRPr sz="4400">
          <a:solidFill>
            <a:srgbClr val="505150"/>
          </a:solidFill>
          <a:latin typeface="Arial" charset="0"/>
          <a:ea typeface="MS PGothic" pitchFamily="34" charset="-128"/>
          <a:cs typeface="ＭＳ Ｐゴシック" charset="0"/>
        </a:defRPr>
      </a:lvl4pPr>
      <a:lvl5pPr algn="ctr" rtl="0" fontAlgn="base">
        <a:spcBef>
          <a:spcPct val="0"/>
        </a:spcBef>
        <a:spcAft>
          <a:spcPct val="0"/>
        </a:spcAft>
        <a:defRPr sz="4400">
          <a:solidFill>
            <a:srgbClr val="505150"/>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rgbClr val="505150"/>
          </a:solidFill>
          <a:latin typeface="Arial" charset="0"/>
        </a:defRPr>
      </a:lvl6pPr>
      <a:lvl7pPr marL="914400" algn="ctr" rtl="0" eaLnBrk="1" fontAlgn="base" hangingPunct="1">
        <a:spcBef>
          <a:spcPct val="0"/>
        </a:spcBef>
        <a:spcAft>
          <a:spcPct val="0"/>
        </a:spcAft>
        <a:defRPr sz="4400">
          <a:solidFill>
            <a:srgbClr val="505150"/>
          </a:solidFill>
          <a:latin typeface="Arial" charset="0"/>
        </a:defRPr>
      </a:lvl7pPr>
      <a:lvl8pPr marL="1371600" algn="ctr" rtl="0" eaLnBrk="1" fontAlgn="base" hangingPunct="1">
        <a:spcBef>
          <a:spcPct val="0"/>
        </a:spcBef>
        <a:spcAft>
          <a:spcPct val="0"/>
        </a:spcAft>
        <a:defRPr sz="4400">
          <a:solidFill>
            <a:srgbClr val="505150"/>
          </a:solidFill>
          <a:latin typeface="Arial" charset="0"/>
        </a:defRPr>
      </a:lvl8pPr>
      <a:lvl9pPr marL="1828800" algn="ctr" rtl="0" eaLnBrk="1" fontAlgn="base" hangingPunct="1">
        <a:spcBef>
          <a:spcPct val="0"/>
        </a:spcBef>
        <a:spcAft>
          <a:spcPct val="0"/>
        </a:spcAft>
        <a:defRPr sz="4400">
          <a:solidFill>
            <a:srgbClr val="505150"/>
          </a:solidFill>
          <a:latin typeface="Arial" charset="0"/>
        </a:defRPr>
      </a:lvl9pPr>
    </p:titleStyle>
    <p:bodyStyle>
      <a:lvl1pPr marL="342900" indent="-342900" algn="l" rtl="0" fontAlgn="base">
        <a:spcBef>
          <a:spcPct val="20000"/>
        </a:spcBef>
        <a:spcAft>
          <a:spcPct val="0"/>
        </a:spcAft>
        <a:defRPr sz="2500" b="1">
          <a:solidFill>
            <a:srgbClr val="505150"/>
          </a:solidFill>
          <a:latin typeface="+mn-lt"/>
          <a:ea typeface="MS PGothic" pitchFamily="34" charset="-128"/>
          <a:cs typeface="ＭＳ Ｐゴシック" charset="0"/>
        </a:defRPr>
      </a:lvl1pPr>
      <a:lvl2pPr marL="381000" indent="-190500" algn="l" rtl="0" fontAlgn="base">
        <a:spcBef>
          <a:spcPct val="20000"/>
        </a:spcBef>
        <a:spcAft>
          <a:spcPct val="0"/>
        </a:spcAft>
        <a:buChar char="/"/>
        <a:defRPr>
          <a:solidFill>
            <a:srgbClr val="0052A2"/>
          </a:solidFill>
          <a:latin typeface="+mn-lt"/>
          <a:ea typeface="MS PGothic" pitchFamily="34" charset="-128"/>
        </a:defRPr>
      </a:lvl2pPr>
      <a:lvl3pPr marL="571500" indent="342900" algn="l" rtl="0" fontAlgn="base">
        <a:spcBef>
          <a:spcPct val="20000"/>
        </a:spcBef>
        <a:spcAft>
          <a:spcPct val="0"/>
        </a:spcAft>
        <a:defRPr sz="1400">
          <a:solidFill>
            <a:schemeClr val="tx1"/>
          </a:solidFill>
          <a:latin typeface="+mn-lt"/>
          <a:ea typeface="MS PGothic" pitchFamily="34" charset="-128"/>
        </a:defRPr>
      </a:lvl3pPr>
      <a:lvl4pPr marL="952500" indent="-190500" algn="l" rtl="0" fontAlgn="base">
        <a:spcBef>
          <a:spcPct val="20000"/>
        </a:spcBef>
        <a:spcAft>
          <a:spcPct val="0"/>
        </a:spcAft>
        <a:buChar char="–"/>
        <a:defRPr sz="1200">
          <a:solidFill>
            <a:schemeClr val="tx1"/>
          </a:solidFill>
          <a:latin typeface="+mn-lt"/>
          <a:ea typeface="MS PGothic" pitchFamily="34" charset="-128"/>
        </a:defRPr>
      </a:lvl4pPr>
      <a:lvl5pPr marL="1239838" indent="-96838" algn="l" rtl="0" fontAlgn="base">
        <a:spcBef>
          <a:spcPct val="20000"/>
        </a:spcBef>
        <a:spcAft>
          <a:spcPct val="0"/>
        </a:spcAft>
        <a:buChar char="»"/>
        <a:defRPr sz="1100">
          <a:solidFill>
            <a:schemeClr val="tx1"/>
          </a:solidFill>
          <a:latin typeface="+mn-lt"/>
          <a:ea typeface="MS PGothic" pitchFamily="34" charset="-128"/>
        </a:defRPr>
      </a:lvl5pPr>
      <a:lvl6pPr marL="1697038" indent="-96838" algn="l" rtl="0" eaLnBrk="1" fontAlgn="base" hangingPunct="1">
        <a:spcBef>
          <a:spcPct val="20000"/>
        </a:spcBef>
        <a:spcAft>
          <a:spcPct val="0"/>
        </a:spcAft>
        <a:buChar char="»"/>
        <a:defRPr sz="1100">
          <a:solidFill>
            <a:schemeClr val="tx1"/>
          </a:solidFill>
          <a:latin typeface="+mn-lt"/>
        </a:defRPr>
      </a:lvl6pPr>
      <a:lvl7pPr marL="2154238" indent="-96838" algn="l" rtl="0" eaLnBrk="1" fontAlgn="base" hangingPunct="1">
        <a:spcBef>
          <a:spcPct val="20000"/>
        </a:spcBef>
        <a:spcAft>
          <a:spcPct val="0"/>
        </a:spcAft>
        <a:buChar char="»"/>
        <a:defRPr sz="1100">
          <a:solidFill>
            <a:schemeClr val="tx1"/>
          </a:solidFill>
          <a:latin typeface="+mn-lt"/>
        </a:defRPr>
      </a:lvl7pPr>
      <a:lvl8pPr marL="2611438" indent="-96838" algn="l" rtl="0" eaLnBrk="1" fontAlgn="base" hangingPunct="1">
        <a:spcBef>
          <a:spcPct val="20000"/>
        </a:spcBef>
        <a:spcAft>
          <a:spcPct val="0"/>
        </a:spcAft>
        <a:buChar char="»"/>
        <a:defRPr sz="1100">
          <a:solidFill>
            <a:schemeClr val="tx1"/>
          </a:solidFill>
          <a:latin typeface="+mn-lt"/>
        </a:defRPr>
      </a:lvl8pPr>
      <a:lvl9pPr marL="3068638" indent="-96838" algn="l" rtl="0" eaLnBrk="1" fontAlgn="base" hangingPunct="1">
        <a:spcBef>
          <a:spcPct val="20000"/>
        </a:spcBef>
        <a:spcAft>
          <a:spcPct val="0"/>
        </a:spcAft>
        <a:buChar char="»"/>
        <a:defRPr sz="1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2373F8-3358-4B8B-0850-D4E48A925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456"/>
            <a:ext cx="8964488" cy="7392342"/>
          </a:xfrm>
          <a:prstGeom prst="rect">
            <a:avLst/>
          </a:prstGeom>
        </p:spPr>
      </p:pic>
      <p:sp>
        <p:nvSpPr>
          <p:cNvPr id="8" name="ZoneTexte 7">
            <a:extLst>
              <a:ext uri="{FF2B5EF4-FFF2-40B4-BE49-F238E27FC236}">
                <a16:creationId xmlns:a16="http://schemas.microsoft.com/office/drawing/2014/main" id="{A7CF26BF-7755-C5FD-543D-E9CCC85E776F}"/>
              </a:ext>
            </a:extLst>
          </p:cNvPr>
          <p:cNvSpPr txBox="1"/>
          <p:nvPr/>
        </p:nvSpPr>
        <p:spPr>
          <a:xfrm>
            <a:off x="1043608" y="2636912"/>
            <a:ext cx="5904656" cy="1077218"/>
          </a:xfrm>
          <a:prstGeom prst="rect">
            <a:avLst/>
          </a:prstGeom>
          <a:noFill/>
        </p:spPr>
        <p:txBody>
          <a:bodyPr wrap="square">
            <a:spAutoFit/>
          </a:bodyPr>
          <a:lstStyle/>
          <a:p>
            <a:pPr algn="ctr"/>
            <a:r>
              <a:rPr lang="fr-FR" sz="3200" b="1" dirty="0">
                <a:solidFill>
                  <a:srgbClr val="5C2984"/>
                </a:solidFill>
                <a:latin typeface="Arial" panose="020B0604020202020204" pitchFamily="34" charset="0"/>
                <a:ea typeface="ＭＳ Ｐゴシック" charset="0"/>
              </a:rPr>
              <a:t>PROJET D’ÉVALUATION 2022-2023</a:t>
            </a:r>
            <a:endParaRPr lang="fr-FR" sz="3200" dirty="0">
              <a:solidFill>
                <a:srgbClr val="5C2984"/>
              </a:solidFill>
              <a:latin typeface="Arial" panose="020B0604020202020204" pitchFamily="34" charset="0"/>
            </a:endParaRPr>
          </a:p>
        </p:txBody>
      </p:sp>
      <p:pic>
        <p:nvPicPr>
          <p:cNvPr id="11" name="Image 10">
            <a:extLst>
              <a:ext uri="{FF2B5EF4-FFF2-40B4-BE49-F238E27FC236}">
                <a16:creationId xmlns:a16="http://schemas.microsoft.com/office/drawing/2014/main" id="{924A57C3-5332-5023-EC1D-9F8DC6F69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4" y="-171400"/>
            <a:ext cx="2376264" cy="792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956726"/>
            <a:ext cx="8712968" cy="1104122"/>
          </a:xfrm>
        </p:spPr>
        <p:txBody>
          <a:bodyPr/>
          <a:lstStyle/>
          <a:p>
            <a:pPr>
              <a:defRPr/>
            </a:pPr>
            <a:r>
              <a:rPr lang="fr-FR" sz="2800" b="1" dirty="0">
                <a:solidFill>
                  <a:srgbClr val="CB0694"/>
                </a:solidFill>
                <a:ea typeface="ＭＳ Ｐゴシック" charset="0"/>
              </a:rPr>
              <a:t>HARMONISATION DES PRATIQUES D’ÉVALUATION – CALCUL DE LA MOYENNE</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51693"/>
            <a:ext cx="2088233" cy="696078"/>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2091934"/>
            <a:ext cx="8640959" cy="4524315"/>
          </a:xfrm>
          <a:prstGeom prst="rect">
            <a:avLst/>
          </a:prstGeom>
          <a:noFill/>
        </p:spPr>
        <p:txBody>
          <a:bodyPr wrap="square" rtlCol="0">
            <a:spAutoFit/>
          </a:bodyPr>
          <a:lstStyle/>
          <a:p>
            <a:pPr lvl="0"/>
            <a:r>
              <a:rPr lang="fr-FR" sz="1800" b="1" dirty="0">
                <a:solidFill>
                  <a:schemeClr val="bg1">
                    <a:lumMod val="50000"/>
                  </a:schemeClr>
                </a:solidFill>
              </a:rPr>
              <a:t>-) </a:t>
            </a:r>
            <a:r>
              <a:rPr lang="fr-FR" sz="1800" b="1" dirty="0">
                <a:solidFill>
                  <a:schemeClr val="bg1">
                    <a:lumMod val="50000"/>
                  </a:schemeClr>
                </a:solidFill>
                <a:latin typeface="+mn-lt"/>
              </a:rPr>
              <a:t>Les épreuves communes</a:t>
            </a:r>
            <a:r>
              <a:rPr lang="fr-FR" sz="1800" b="1" i="1" dirty="0">
                <a:solidFill>
                  <a:schemeClr val="bg1">
                    <a:lumMod val="50000"/>
                  </a:schemeClr>
                </a:solidFill>
                <a:latin typeface="+mn-lt"/>
              </a:rPr>
              <a:t> : </a:t>
            </a:r>
            <a:r>
              <a:rPr lang="fr-FR" sz="1800" i="1" dirty="0">
                <a:solidFill>
                  <a:schemeClr val="bg1">
                    <a:lumMod val="50000"/>
                  </a:schemeClr>
                </a:solidFill>
                <a:latin typeface="+mn-lt"/>
              </a:rPr>
              <a:t> </a:t>
            </a:r>
            <a:r>
              <a:rPr lang="fr-FR" sz="1800" dirty="0">
                <a:solidFill>
                  <a:schemeClr val="bg1">
                    <a:lumMod val="50000"/>
                  </a:schemeClr>
                </a:solidFill>
                <a:latin typeface="+mn-lt"/>
              </a:rPr>
              <a:t>correction des devoirs communs faite en équipe avec harmonisation des pratiques d’évaluation. Échange de copies éventuel. </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Commission d’harmonisation académique (Maroc) :</a:t>
            </a:r>
            <a:r>
              <a:rPr lang="fr-FR" sz="1800" dirty="0">
                <a:solidFill>
                  <a:schemeClr val="bg1">
                    <a:lumMod val="50000"/>
                  </a:schemeClr>
                </a:solidFill>
                <a:latin typeface="+mn-lt"/>
              </a:rPr>
              <a:t> peut conduire à une modification à la hausse ou à la baisse de la moyenne</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Progressions communes et harmonisées </a:t>
            </a:r>
            <a:r>
              <a:rPr lang="fr-FR" sz="1800" dirty="0">
                <a:solidFill>
                  <a:schemeClr val="bg1">
                    <a:lumMod val="50000"/>
                  </a:schemeClr>
                </a:solidFill>
                <a:latin typeface="+mn-lt"/>
              </a:rPr>
              <a:t>par discipline</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Organisation semestrielle au cycle terminal</a:t>
            </a:r>
          </a:p>
          <a:p>
            <a:pPr lvl="0"/>
            <a:endParaRPr lang="fr-FR" sz="1800" b="1" dirty="0">
              <a:solidFill>
                <a:schemeClr val="bg1">
                  <a:lumMod val="50000"/>
                </a:schemeClr>
              </a:solidFill>
              <a:latin typeface="+mn-lt"/>
            </a:endParaRPr>
          </a:p>
          <a:p>
            <a:pPr lvl="0"/>
            <a:r>
              <a:rPr lang="fr-FR" sz="1800" b="1" dirty="0">
                <a:solidFill>
                  <a:schemeClr val="bg1">
                    <a:lumMod val="50000"/>
                  </a:schemeClr>
                </a:solidFill>
                <a:latin typeface="+mn-lt"/>
              </a:rPr>
              <a:t>-)</a:t>
            </a:r>
            <a:r>
              <a:rPr lang="fr-FR" sz="1800" b="1" dirty="0">
                <a:latin typeface="+mn-lt"/>
              </a:rPr>
              <a:t> </a:t>
            </a:r>
            <a:r>
              <a:rPr lang="fr-FR" sz="1800" b="1" dirty="0">
                <a:solidFill>
                  <a:schemeClr val="bg1">
                    <a:lumMod val="50000"/>
                  </a:schemeClr>
                </a:solidFill>
                <a:latin typeface="+mn-lt"/>
              </a:rPr>
              <a:t>Calcul de la moyenne : </a:t>
            </a:r>
            <a:r>
              <a:rPr lang="fr-FR" sz="1800" dirty="0">
                <a:solidFill>
                  <a:schemeClr val="bg1">
                    <a:lumMod val="50000"/>
                  </a:schemeClr>
                </a:solidFill>
                <a:latin typeface="+mn-lt"/>
              </a:rPr>
              <a:t>cette dernière résulte prioritairement des notes obtenues lors des </a:t>
            </a:r>
            <a:r>
              <a:rPr lang="fr-FR" sz="1800" b="1" dirty="0">
                <a:solidFill>
                  <a:schemeClr val="bg1">
                    <a:lumMod val="50000"/>
                  </a:schemeClr>
                </a:solidFill>
                <a:latin typeface="+mn-lt"/>
              </a:rPr>
              <a:t>évaluations sommatives communes</a:t>
            </a:r>
            <a:r>
              <a:rPr lang="fr-FR" sz="1800" dirty="0">
                <a:solidFill>
                  <a:schemeClr val="bg1">
                    <a:lumMod val="50000"/>
                  </a:schemeClr>
                </a:solidFill>
                <a:latin typeface="+mn-lt"/>
              </a:rPr>
              <a:t> mais pas exclusivement</a:t>
            </a:r>
          </a:p>
          <a:p>
            <a:pPr lvl="0"/>
            <a:endParaRPr lang="fr-FR" sz="1800" dirty="0">
              <a:solidFill>
                <a:schemeClr val="bg1">
                  <a:lumMod val="50000"/>
                </a:schemeClr>
              </a:solidFill>
              <a:latin typeface="+mn-lt"/>
            </a:endParaRPr>
          </a:p>
          <a:p>
            <a:pPr lvl="0"/>
            <a:r>
              <a:rPr lang="fr-FR" sz="1800" b="1" dirty="0">
                <a:solidFill>
                  <a:schemeClr val="bg1">
                    <a:lumMod val="50000"/>
                  </a:schemeClr>
                </a:solidFill>
                <a:latin typeface="+mn-lt"/>
              </a:rPr>
              <a:t>-) Représentativité de la moyenne :</a:t>
            </a:r>
            <a:r>
              <a:rPr lang="fr-FR" sz="1800" dirty="0">
                <a:solidFill>
                  <a:schemeClr val="bg1">
                    <a:lumMod val="50000"/>
                  </a:schemeClr>
                </a:solidFill>
                <a:latin typeface="+mn-lt"/>
              </a:rPr>
              <a:t> </a:t>
            </a:r>
            <a:r>
              <a:rPr lang="fr-FR" sz="1800" b="1" dirty="0">
                <a:solidFill>
                  <a:schemeClr val="bg1">
                    <a:lumMod val="50000"/>
                  </a:schemeClr>
                </a:solidFill>
                <a:latin typeface="+mn-lt"/>
              </a:rPr>
              <a:t>2 évaluations sommatives minimum par semestre</a:t>
            </a:r>
            <a:r>
              <a:rPr lang="fr-FR" sz="1800" dirty="0">
                <a:solidFill>
                  <a:schemeClr val="bg1">
                    <a:lumMod val="50000"/>
                  </a:schemeClr>
                </a:solidFill>
                <a:latin typeface="+mn-lt"/>
              </a:rPr>
              <a:t>, en fonction des disciplines. </a:t>
            </a:r>
            <a:r>
              <a:rPr lang="fr-FR" sz="1800" b="1" dirty="0">
                <a:solidFill>
                  <a:schemeClr val="bg1">
                    <a:lumMod val="50000"/>
                  </a:schemeClr>
                </a:solidFill>
                <a:latin typeface="+mn-lt"/>
              </a:rPr>
              <a:t>En LVE : une évaluation dans chaque compétence langagière</a:t>
            </a:r>
            <a:r>
              <a:rPr lang="fr-FR" sz="1800" dirty="0">
                <a:solidFill>
                  <a:schemeClr val="bg1">
                    <a:lumMod val="50000"/>
                  </a:schemeClr>
                </a:solidFill>
                <a:latin typeface="+mn-lt"/>
              </a:rPr>
              <a:t> minimum par semestre</a:t>
            </a:r>
            <a:endParaRPr lang="fr-MA" sz="1800" dirty="0">
              <a:solidFill>
                <a:schemeClr val="bg1">
                  <a:lumMod val="50000"/>
                </a:schemeClr>
              </a:solidFill>
              <a:latin typeface="+mn-lt"/>
            </a:endParaRPr>
          </a:p>
        </p:txBody>
      </p:sp>
    </p:spTree>
    <p:extLst>
      <p:ext uri="{BB962C8B-B14F-4D97-AF65-F5344CB8AC3E}">
        <p14:creationId xmlns:p14="http://schemas.microsoft.com/office/powerpoint/2010/main" val="383074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251520" y="912553"/>
            <a:ext cx="8712968" cy="1104122"/>
          </a:xfrm>
        </p:spPr>
        <p:txBody>
          <a:bodyPr/>
          <a:lstStyle/>
          <a:p>
            <a:pPr>
              <a:defRPr/>
            </a:pPr>
            <a:r>
              <a:rPr lang="fr-FR" sz="2800" b="1" dirty="0">
                <a:solidFill>
                  <a:srgbClr val="CB0694"/>
                </a:solidFill>
                <a:ea typeface="ＭＳ Ｐゴシック" charset="0"/>
              </a:rPr>
              <a:t>COMMUNICATION ET RATTRAPAGE DES DEVOIRS</a:t>
            </a:r>
            <a:br>
              <a:rPr lang="fr-FR" sz="2800" b="1" dirty="0">
                <a:solidFill>
                  <a:srgbClr val="CB0694"/>
                </a:solidFill>
                <a:ea typeface="ＭＳ Ｐゴシック" charset="0"/>
              </a:rPr>
            </a:br>
            <a:endParaRPr lang="fr-FR" sz="2800" b="1" dirty="0">
              <a:solidFill>
                <a:srgbClr val="CB0694"/>
              </a:solidFill>
              <a:ea typeface="ＭＳ Ｐゴシック" charset="0"/>
            </a:endParaRP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51693"/>
            <a:ext cx="2088233" cy="696078"/>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2091934"/>
            <a:ext cx="8640959" cy="3785652"/>
          </a:xfrm>
          <a:prstGeom prst="rect">
            <a:avLst/>
          </a:prstGeom>
          <a:noFill/>
        </p:spPr>
        <p:txBody>
          <a:bodyPr wrap="square" rtlCol="0">
            <a:spAutoFit/>
          </a:bodyPr>
          <a:lstStyle/>
          <a:p>
            <a:pPr lvl="0"/>
            <a:r>
              <a:rPr lang="fr-FR" sz="1800" b="1" dirty="0">
                <a:solidFill>
                  <a:schemeClr val="bg1">
                    <a:lumMod val="50000"/>
                  </a:schemeClr>
                </a:solidFill>
              </a:rPr>
              <a:t>-) </a:t>
            </a:r>
            <a:r>
              <a:rPr lang="fr-FR" sz="1800" b="1" dirty="0">
                <a:solidFill>
                  <a:schemeClr val="bg1">
                    <a:lumMod val="50000"/>
                  </a:schemeClr>
                </a:solidFill>
                <a:latin typeface="+mn-lt"/>
              </a:rPr>
              <a:t>Les objectifs d’apprentissage de la séquence doivent être visibles et compris :</a:t>
            </a:r>
            <a:r>
              <a:rPr lang="fr-FR" sz="1800" dirty="0">
                <a:solidFill>
                  <a:schemeClr val="bg1">
                    <a:lumMod val="50000"/>
                  </a:schemeClr>
                </a:solidFill>
                <a:latin typeface="+mn-lt"/>
              </a:rPr>
              <a:t> seront ainsi communiqués aux élèves les objectifs des évaluations </a:t>
            </a:r>
            <a:r>
              <a:rPr lang="fr-FR" sz="1800" b="1" dirty="0">
                <a:solidFill>
                  <a:schemeClr val="bg1">
                    <a:lumMod val="50000"/>
                  </a:schemeClr>
                </a:solidFill>
                <a:latin typeface="+mn-lt"/>
              </a:rPr>
              <a:t>en amont</a:t>
            </a:r>
            <a:r>
              <a:rPr lang="fr-FR" sz="1800" dirty="0">
                <a:solidFill>
                  <a:schemeClr val="bg1">
                    <a:lumMod val="50000"/>
                  </a:schemeClr>
                </a:solidFill>
                <a:latin typeface="+mn-lt"/>
              </a:rPr>
              <a:t>, les outils utilisés, les contenus, la temporalité des apprentissages.</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Le calendrier et la fréquence aux évaluations</a:t>
            </a:r>
            <a:r>
              <a:rPr lang="fr-FR" sz="1800" dirty="0">
                <a:solidFill>
                  <a:schemeClr val="bg1">
                    <a:lumMod val="50000"/>
                  </a:schemeClr>
                </a:solidFill>
                <a:latin typeface="+mn-lt"/>
              </a:rPr>
              <a:t> : mise en place d’un calendrier pour les devoirs communs.  Calendrier pour les autres modalités d’évaluation.</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Les modalités de rattrapage des devoirs </a:t>
            </a:r>
            <a:r>
              <a:rPr lang="fr-FR" sz="1800" dirty="0">
                <a:solidFill>
                  <a:schemeClr val="bg1">
                    <a:lumMod val="50000"/>
                  </a:schemeClr>
                </a:solidFill>
                <a:latin typeface="+mn-lt"/>
              </a:rPr>
              <a:t>: communication en amont précisant la date et l’heure, l’organisation matérielle, les outils numériques utilisés le cas échéant, le contenu des devoirs rattrapés, les modalités de surveillance. </a:t>
            </a:r>
            <a:r>
              <a:rPr lang="fr-FR" sz="1800" b="1" dirty="0">
                <a:solidFill>
                  <a:schemeClr val="bg1">
                    <a:lumMod val="50000"/>
                  </a:schemeClr>
                </a:solidFill>
                <a:latin typeface="+mn-lt"/>
              </a:rPr>
              <a:t>Deux sessions de rattrapage sont organisées en fin de chaque semestre sur le programme de la totalité du semestre.</a:t>
            </a:r>
            <a:endParaRPr lang="fr-MA" sz="1800" dirty="0">
              <a:solidFill>
                <a:schemeClr val="bg1">
                  <a:lumMod val="50000"/>
                </a:schemeClr>
              </a:solidFill>
              <a:latin typeface="+mn-lt"/>
            </a:endParaRPr>
          </a:p>
          <a:p>
            <a:pPr lvl="0"/>
            <a:endParaRPr lang="fr-FR" dirty="0"/>
          </a:p>
        </p:txBody>
      </p:sp>
      <p:sp>
        <p:nvSpPr>
          <p:cNvPr id="3" name="ZoneTexte 2">
            <a:extLst>
              <a:ext uri="{FF2B5EF4-FFF2-40B4-BE49-F238E27FC236}">
                <a16:creationId xmlns:a16="http://schemas.microsoft.com/office/drawing/2014/main" id="{54A614F7-4693-7E6B-970E-2E88536B5DE6}"/>
              </a:ext>
            </a:extLst>
          </p:cNvPr>
          <p:cNvSpPr txBox="1"/>
          <p:nvPr/>
        </p:nvSpPr>
        <p:spPr>
          <a:xfrm>
            <a:off x="-1318161" y="831273"/>
            <a:ext cx="184731" cy="461665"/>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62284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956726"/>
            <a:ext cx="8712968" cy="1104122"/>
          </a:xfrm>
        </p:spPr>
        <p:txBody>
          <a:bodyPr/>
          <a:lstStyle/>
          <a:p>
            <a:pPr>
              <a:defRPr/>
            </a:pPr>
            <a:r>
              <a:rPr lang="fr-FR" sz="2800" b="1" dirty="0">
                <a:solidFill>
                  <a:srgbClr val="CB0694"/>
                </a:solidFill>
                <a:ea typeface="ＭＳ Ｐゴシック" charset="0"/>
              </a:rPr>
              <a:t>LA COMMUNICATION </a:t>
            </a:r>
            <a:br>
              <a:rPr lang="fr-FR" sz="2800" b="1" dirty="0">
                <a:solidFill>
                  <a:srgbClr val="CB0694"/>
                </a:solidFill>
                <a:ea typeface="ＭＳ Ｐゴシック" charset="0"/>
              </a:rPr>
            </a:br>
            <a:endParaRPr lang="fr-FR" sz="2800" b="1" dirty="0">
              <a:solidFill>
                <a:srgbClr val="CB0694"/>
              </a:solidFill>
              <a:ea typeface="ＭＳ Ｐゴシック" charset="0"/>
            </a:endParaRP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51693"/>
            <a:ext cx="2088233" cy="696078"/>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2091934"/>
            <a:ext cx="8640959" cy="2400657"/>
          </a:xfrm>
          <a:prstGeom prst="rect">
            <a:avLst/>
          </a:prstGeom>
          <a:noFill/>
        </p:spPr>
        <p:txBody>
          <a:bodyPr wrap="square" rtlCol="0">
            <a:spAutoFit/>
          </a:bodyPr>
          <a:lstStyle/>
          <a:p>
            <a:pPr lvl="0"/>
            <a:r>
              <a:rPr lang="fr-FR" sz="1800" b="1" dirty="0">
                <a:solidFill>
                  <a:schemeClr val="bg1">
                    <a:lumMod val="50000"/>
                  </a:schemeClr>
                </a:solidFill>
                <a:latin typeface="+mn-lt"/>
              </a:rPr>
              <a:t>-) Les résultats des évaluations et leur analyse </a:t>
            </a:r>
            <a:r>
              <a:rPr lang="fr-FR" sz="1800" dirty="0">
                <a:solidFill>
                  <a:schemeClr val="bg1">
                    <a:lumMod val="50000"/>
                  </a:schemeClr>
                </a:solidFill>
                <a:latin typeface="+mn-lt"/>
              </a:rPr>
              <a:t>: choix et nature des informations relatives à chaque élève qui seront transmises :  points d’appui, points forts, besoins identifiés, objectifs prioritaires visés etc...</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Les objectifs des évaluations et leur poids dans le calcul de la moyenne</a:t>
            </a:r>
            <a:r>
              <a:rPr lang="fr-FR" sz="1800" dirty="0">
                <a:solidFill>
                  <a:schemeClr val="bg1">
                    <a:lumMod val="50000"/>
                  </a:schemeClr>
                </a:solidFill>
                <a:latin typeface="+mn-lt"/>
              </a:rPr>
              <a:t> </a:t>
            </a:r>
          </a:p>
          <a:p>
            <a:pPr lvl="0"/>
            <a:endParaRPr lang="fr-MA" sz="1800" dirty="0">
              <a:solidFill>
                <a:schemeClr val="bg1">
                  <a:lumMod val="50000"/>
                </a:schemeClr>
              </a:solidFill>
              <a:latin typeface="+mn-lt"/>
            </a:endParaRPr>
          </a:p>
          <a:p>
            <a:pPr lvl="0"/>
            <a:r>
              <a:rPr lang="fr-FR" sz="1800" b="1" dirty="0">
                <a:solidFill>
                  <a:schemeClr val="bg1">
                    <a:lumMod val="50000"/>
                  </a:schemeClr>
                </a:solidFill>
                <a:latin typeface="+mn-lt"/>
              </a:rPr>
              <a:t>-) Les bilans des évaluations </a:t>
            </a:r>
            <a:endParaRPr lang="fr-MA" sz="1800" dirty="0">
              <a:solidFill>
                <a:schemeClr val="bg1">
                  <a:lumMod val="50000"/>
                </a:schemeClr>
              </a:solidFill>
              <a:latin typeface="+mn-lt"/>
            </a:endParaRPr>
          </a:p>
          <a:p>
            <a:pPr lvl="0"/>
            <a:endParaRPr lang="fr-FR" dirty="0"/>
          </a:p>
        </p:txBody>
      </p:sp>
    </p:spTree>
    <p:extLst>
      <p:ext uri="{BB962C8B-B14F-4D97-AF65-F5344CB8AC3E}">
        <p14:creationId xmlns:p14="http://schemas.microsoft.com/office/powerpoint/2010/main" val="43776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956726"/>
            <a:ext cx="8712968" cy="1104122"/>
          </a:xfrm>
        </p:spPr>
        <p:txBody>
          <a:bodyPr/>
          <a:lstStyle/>
          <a:p>
            <a:pPr>
              <a:defRPr/>
            </a:pPr>
            <a:r>
              <a:rPr lang="fr-FR" sz="2800" b="1" dirty="0">
                <a:solidFill>
                  <a:srgbClr val="CB0694"/>
                </a:solidFill>
                <a:ea typeface="ＭＳ Ｐゴシック" charset="0"/>
              </a:rPr>
              <a:t>TRAITEMENT DES ABSENCES </a:t>
            </a:r>
            <a:br>
              <a:rPr lang="fr-FR" sz="2800" b="1" dirty="0">
                <a:solidFill>
                  <a:srgbClr val="CB0694"/>
                </a:solidFill>
                <a:ea typeface="ＭＳ Ｐゴシック" charset="0"/>
              </a:rPr>
            </a:br>
            <a:endParaRPr lang="fr-FR" sz="2800" b="1" dirty="0">
              <a:solidFill>
                <a:srgbClr val="CB0694"/>
              </a:solidFill>
              <a:ea typeface="ＭＳ Ｐゴシック" charset="0"/>
            </a:endParaRP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51693"/>
            <a:ext cx="2088233" cy="696078"/>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2091934"/>
            <a:ext cx="8640959" cy="4031873"/>
          </a:xfrm>
          <a:prstGeom prst="rect">
            <a:avLst/>
          </a:prstGeom>
          <a:noFill/>
        </p:spPr>
        <p:txBody>
          <a:bodyPr wrap="square" rtlCol="0">
            <a:spAutoFit/>
          </a:bodyPr>
          <a:lstStyle/>
          <a:p>
            <a:pPr lvl="0"/>
            <a:r>
              <a:rPr lang="fr-FR" sz="1800" b="1" dirty="0">
                <a:solidFill>
                  <a:schemeClr val="bg1">
                    <a:lumMod val="50000"/>
                  </a:schemeClr>
                </a:solidFill>
              </a:rPr>
              <a:t>-)</a:t>
            </a:r>
            <a:r>
              <a:rPr lang="fr-FR" dirty="0"/>
              <a:t> </a:t>
            </a:r>
            <a:r>
              <a:rPr lang="fr-FR" sz="1600" dirty="0">
                <a:solidFill>
                  <a:schemeClr val="bg1">
                    <a:lumMod val="50000"/>
                  </a:schemeClr>
                </a:solidFill>
                <a:latin typeface="+mn-lt"/>
              </a:rPr>
              <a:t>Cas où l’élève a une </a:t>
            </a:r>
            <a:r>
              <a:rPr lang="fr-FR" sz="1600" b="1" dirty="0">
                <a:solidFill>
                  <a:schemeClr val="bg1">
                    <a:lumMod val="50000"/>
                  </a:schemeClr>
                </a:solidFill>
                <a:latin typeface="+mn-lt"/>
              </a:rPr>
              <a:t>absence justifiée</a:t>
            </a:r>
            <a:r>
              <a:rPr lang="fr-FR" sz="1600" dirty="0">
                <a:solidFill>
                  <a:schemeClr val="bg1">
                    <a:lumMod val="50000"/>
                  </a:schemeClr>
                </a:solidFill>
                <a:latin typeface="+mn-lt"/>
              </a:rPr>
              <a:t> durant les épreuves des périodes de devoirs communes : une évaluation ponctuelle de remplacement sera organisée au retour de l’élève au lycée. La note sera intégrée à la moyenne générale. </a:t>
            </a:r>
            <a:r>
              <a:rPr lang="fr-FR" sz="1600" b="1" dirty="0">
                <a:solidFill>
                  <a:schemeClr val="bg1">
                    <a:lumMod val="50000"/>
                  </a:schemeClr>
                </a:solidFill>
                <a:latin typeface="+mn-lt"/>
              </a:rPr>
              <a:t>L’élève est prévenu de la date et de l’heure de l’épreuve de rattrapage</a:t>
            </a:r>
            <a:r>
              <a:rPr lang="fr-FR" sz="1600" dirty="0">
                <a:solidFill>
                  <a:schemeClr val="bg1">
                    <a:lumMod val="50000"/>
                  </a:schemeClr>
                </a:solidFill>
                <a:latin typeface="+mn-lt"/>
              </a:rPr>
              <a:t>. Ce rattrapage peut éventuellement être organisé un samedi matin.</a:t>
            </a:r>
          </a:p>
          <a:p>
            <a:pPr lvl="0"/>
            <a:endParaRPr lang="fr-MA" sz="1600" dirty="0">
              <a:solidFill>
                <a:schemeClr val="bg1">
                  <a:lumMod val="50000"/>
                </a:schemeClr>
              </a:solidFill>
              <a:latin typeface="+mn-lt"/>
            </a:endParaRPr>
          </a:p>
          <a:p>
            <a:pPr lvl="0"/>
            <a:r>
              <a:rPr lang="fr-FR" sz="1600" dirty="0">
                <a:solidFill>
                  <a:schemeClr val="bg1">
                    <a:lumMod val="50000"/>
                  </a:schemeClr>
                </a:solidFill>
                <a:latin typeface="+mn-lt"/>
              </a:rPr>
              <a:t>-) Cas où l’élève est de nouveau absent au rattrapage des épreuves communes sans justification. Une procédure disciplinaire peut être engagée. Si l’évaluation ponctuelle de remplacement est située en fin de parcours (fin de semestre ou fin d’année), </a:t>
            </a:r>
            <a:r>
              <a:rPr lang="fr-FR" sz="1600" b="1" dirty="0">
                <a:solidFill>
                  <a:schemeClr val="bg1">
                    <a:lumMod val="50000"/>
                  </a:schemeClr>
                </a:solidFill>
                <a:latin typeface="+mn-lt"/>
              </a:rPr>
              <a:t>la note de 0/20 peut être attribuée.</a:t>
            </a:r>
          </a:p>
          <a:p>
            <a:pPr lvl="0"/>
            <a:endParaRPr lang="fr-MA" sz="1600" dirty="0">
              <a:solidFill>
                <a:schemeClr val="bg1">
                  <a:lumMod val="50000"/>
                </a:schemeClr>
              </a:solidFill>
              <a:latin typeface="+mn-lt"/>
            </a:endParaRPr>
          </a:p>
          <a:p>
            <a:pPr lvl="0"/>
            <a:r>
              <a:rPr lang="fr-FR" sz="1600" dirty="0">
                <a:solidFill>
                  <a:schemeClr val="bg1">
                    <a:lumMod val="50000"/>
                  </a:schemeClr>
                </a:solidFill>
                <a:latin typeface="+mn-lt"/>
              </a:rPr>
              <a:t>-) Une </a:t>
            </a:r>
            <a:r>
              <a:rPr lang="fr-FR" sz="1600" b="1" dirty="0">
                <a:solidFill>
                  <a:schemeClr val="bg1">
                    <a:lumMod val="50000"/>
                  </a:schemeClr>
                </a:solidFill>
                <a:latin typeface="+mn-lt"/>
              </a:rPr>
              <a:t>absence en amont de toute évaluation sommative planifiée </a:t>
            </a:r>
            <a:r>
              <a:rPr lang="fr-FR" sz="1600" dirty="0">
                <a:solidFill>
                  <a:schemeClr val="bg1">
                    <a:lumMod val="50000"/>
                  </a:schemeClr>
                </a:solidFill>
                <a:latin typeface="+mn-lt"/>
              </a:rPr>
              <a:t>pourra éventuellement amener également à sanction disciplinaire et à l’organisation d’une épreuve ponctuelle de rattrapage. (RI : préambule; articles 2.5 et 3.13)</a:t>
            </a:r>
            <a:endParaRPr lang="fr-MA" sz="1600" dirty="0">
              <a:solidFill>
                <a:schemeClr val="bg1">
                  <a:lumMod val="50000"/>
                </a:schemeClr>
              </a:solidFill>
              <a:latin typeface="+mn-lt"/>
            </a:endParaRPr>
          </a:p>
          <a:p>
            <a:pPr lvl="0"/>
            <a:endParaRPr lang="fr-FR" dirty="0"/>
          </a:p>
        </p:txBody>
      </p:sp>
    </p:spTree>
    <p:extLst>
      <p:ext uri="{BB962C8B-B14F-4D97-AF65-F5344CB8AC3E}">
        <p14:creationId xmlns:p14="http://schemas.microsoft.com/office/powerpoint/2010/main" val="84702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956726"/>
            <a:ext cx="8712968" cy="1104122"/>
          </a:xfrm>
        </p:spPr>
        <p:txBody>
          <a:bodyPr/>
          <a:lstStyle/>
          <a:p>
            <a:pPr>
              <a:defRPr/>
            </a:pPr>
            <a:r>
              <a:rPr lang="fr-FR" sz="2800" b="1" dirty="0">
                <a:solidFill>
                  <a:srgbClr val="CB0694"/>
                </a:solidFill>
                <a:ea typeface="ＭＳ Ｐゴシック" charset="0"/>
              </a:rPr>
              <a:t>TRAITEMENT DES FRAUDES</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1" y="151693"/>
            <a:ext cx="2088233" cy="696078"/>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2091934"/>
            <a:ext cx="8640959" cy="2431435"/>
          </a:xfrm>
          <a:prstGeom prst="rect">
            <a:avLst/>
          </a:prstGeom>
          <a:noFill/>
        </p:spPr>
        <p:txBody>
          <a:bodyPr wrap="square" rtlCol="0">
            <a:spAutoFit/>
          </a:bodyPr>
          <a:lstStyle/>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En cas de fraude</a:t>
            </a:r>
            <a:r>
              <a:rPr lang="fr-FR" sz="1600" dirty="0">
                <a:solidFill>
                  <a:schemeClr val="bg1">
                    <a:lumMod val="50000"/>
                  </a:schemeClr>
                </a:solidFill>
                <a:latin typeface="+mn-lt"/>
              </a:rPr>
              <a:t> : La fraude, dans le cadre du contrôle continu, relève de l’organisation scolaire et du </a:t>
            </a:r>
            <a:r>
              <a:rPr lang="fr-FR" sz="1600" b="1" dirty="0">
                <a:solidFill>
                  <a:schemeClr val="bg1">
                    <a:lumMod val="50000"/>
                  </a:schemeClr>
                </a:solidFill>
                <a:latin typeface="+mn-lt"/>
              </a:rPr>
              <a:t>règlement intérieur de l’établissement</a:t>
            </a:r>
            <a:r>
              <a:rPr lang="fr-FR" sz="1600" dirty="0">
                <a:solidFill>
                  <a:schemeClr val="bg1">
                    <a:lumMod val="50000"/>
                  </a:schemeClr>
                </a:solidFill>
                <a:latin typeface="+mn-lt"/>
              </a:rPr>
              <a:t>. </a:t>
            </a:r>
            <a:r>
              <a:rPr lang="fr-FR" sz="1600" b="1" dirty="0">
                <a:solidFill>
                  <a:schemeClr val="bg1">
                    <a:lumMod val="50000"/>
                  </a:schemeClr>
                </a:solidFill>
                <a:latin typeface="+mn-lt"/>
              </a:rPr>
              <a:t>L’évaluation, elle</a:t>
            </a:r>
            <a:r>
              <a:rPr lang="fr-FR" sz="1600" dirty="0">
                <a:solidFill>
                  <a:schemeClr val="bg1">
                    <a:lumMod val="50000"/>
                  </a:schemeClr>
                </a:solidFill>
                <a:latin typeface="+mn-lt"/>
              </a:rPr>
              <a:t>, est de la </a:t>
            </a:r>
            <a:r>
              <a:rPr lang="fr-FR" sz="1600" b="1" dirty="0">
                <a:solidFill>
                  <a:schemeClr val="bg1">
                    <a:lumMod val="50000"/>
                  </a:schemeClr>
                </a:solidFill>
                <a:latin typeface="+mn-lt"/>
              </a:rPr>
              <a:t>compétence exclusive</a:t>
            </a:r>
            <a:r>
              <a:rPr lang="fr-FR" sz="1600" dirty="0">
                <a:solidFill>
                  <a:schemeClr val="bg1">
                    <a:lumMod val="50000"/>
                  </a:schemeClr>
                </a:solidFill>
                <a:latin typeface="+mn-lt"/>
              </a:rPr>
              <a:t> </a:t>
            </a:r>
            <a:r>
              <a:rPr lang="fr-FR" sz="1600" b="1" dirty="0">
                <a:solidFill>
                  <a:schemeClr val="bg1">
                    <a:lumMod val="50000"/>
                  </a:schemeClr>
                </a:solidFill>
                <a:latin typeface="+mn-lt"/>
              </a:rPr>
              <a:t>de l’enseignant</a:t>
            </a:r>
            <a:r>
              <a:rPr lang="fr-FR" sz="1600" dirty="0">
                <a:solidFill>
                  <a:schemeClr val="bg1">
                    <a:lumMod val="50000"/>
                  </a:schemeClr>
                </a:solidFill>
                <a:latin typeface="+mn-lt"/>
              </a:rPr>
              <a:t>. Ce dernier peut décider de convoquer l’élève à une nouvelle épreuve, d’adapter son évaluation, de refuser d’attribuer une moyenne à l’élève impliquant alors une épreuve ponctuelle de remplacement de fin d’année…</a:t>
            </a:r>
            <a:r>
              <a:rPr lang="fr-FR" sz="1600" b="1" dirty="0">
                <a:solidFill>
                  <a:schemeClr val="bg1">
                    <a:lumMod val="50000"/>
                  </a:schemeClr>
                </a:solidFill>
                <a:latin typeface="+mn-lt"/>
              </a:rPr>
              <a:t>Dans tous les cas la fraude fera l’objet d’un rapport et pourra être sanctionnée conformément au règlement intérieur de l’établissement (articles 2.7 et 2.10)</a:t>
            </a:r>
            <a:endParaRPr lang="fr-MA" sz="1600" dirty="0">
              <a:solidFill>
                <a:schemeClr val="bg1">
                  <a:lumMod val="50000"/>
                </a:schemeClr>
              </a:solidFill>
              <a:latin typeface="+mn-lt"/>
            </a:endParaRPr>
          </a:p>
          <a:p>
            <a:pPr lvl="0"/>
            <a:endParaRPr lang="fr-FR" dirty="0"/>
          </a:p>
        </p:txBody>
      </p:sp>
    </p:spTree>
    <p:extLst>
      <p:ext uri="{BB962C8B-B14F-4D97-AF65-F5344CB8AC3E}">
        <p14:creationId xmlns:p14="http://schemas.microsoft.com/office/powerpoint/2010/main" val="304292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17245" y="2132856"/>
            <a:ext cx="8712968" cy="1104122"/>
          </a:xfrm>
        </p:spPr>
        <p:txBody>
          <a:bodyPr/>
          <a:lstStyle/>
          <a:p>
            <a:pPr>
              <a:defRPr/>
            </a:pPr>
            <a:r>
              <a:rPr lang="fr-FR" b="1" dirty="0">
                <a:solidFill>
                  <a:srgbClr val="CB0694"/>
                </a:solidFill>
                <a:ea typeface="ＭＳ Ｐゴシック" charset="0"/>
              </a:rPr>
              <a:t>CALENDRIER</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933" y="116632"/>
            <a:ext cx="2222507" cy="740836"/>
          </a:xfrm>
          <a:prstGeom prst="rect">
            <a:avLst/>
          </a:prstGeom>
        </p:spPr>
      </p:pic>
      <p:pic>
        <p:nvPicPr>
          <p:cNvPr id="4" name="Image 3">
            <a:extLst>
              <a:ext uri="{FF2B5EF4-FFF2-40B4-BE49-F238E27FC236}">
                <a16:creationId xmlns:a16="http://schemas.microsoft.com/office/drawing/2014/main" id="{B03AC2F2-182C-DD0C-E6DA-E63AE7F73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026755" cy="5688632"/>
          </a:xfrm>
          <a:prstGeom prst="rect">
            <a:avLst/>
          </a:prstGeom>
        </p:spPr>
      </p:pic>
    </p:spTree>
    <p:extLst>
      <p:ext uri="{BB962C8B-B14F-4D97-AF65-F5344CB8AC3E}">
        <p14:creationId xmlns:p14="http://schemas.microsoft.com/office/powerpoint/2010/main" val="200630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1124744"/>
            <a:ext cx="8712968" cy="648072"/>
          </a:xfrm>
        </p:spPr>
        <p:txBody>
          <a:bodyPr/>
          <a:lstStyle/>
          <a:p>
            <a:pPr>
              <a:defRPr/>
            </a:pPr>
            <a:r>
              <a:rPr lang="fr-FR" sz="2800" b="1" dirty="0">
                <a:solidFill>
                  <a:srgbClr val="C00685"/>
                </a:solidFill>
                <a:ea typeface="ＭＳ Ｐゴシック" charset="0"/>
              </a:rPr>
              <a:t>PRÉAMBULE</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16632"/>
            <a:ext cx="2160241" cy="720081"/>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1940834"/>
            <a:ext cx="8640959" cy="4616648"/>
          </a:xfrm>
          <a:prstGeom prst="rect">
            <a:avLst/>
          </a:prstGeom>
          <a:noFill/>
        </p:spPr>
        <p:txBody>
          <a:bodyPr wrap="square" rtlCol="0">
            <a:spAutoFit/>
          </a:bodyPr>
          <a:lstStyle/>
          <a:p>
            <a:r>
              <a:rPr lang="fr-FR" sz="1800" dirty="0">
                <a:solidFill>
                  <a:schemeClr val="bg1">
                    <a:lumMod val="50000"/>
                  </a:schemeClr>
                </a:solidFill>
                <a:latin typeface="+mn-lt"/>
              </a:rPr>
              <a:t>À compter de la session 2022 du baccalauréat, pour les candidats scolaires, les enseignements des classes de première et de terminale font l’objet, soit d’épreuves terminales à hauteur de 60%, soit d’évaluations par contrôle continu à hauteur de 40%. Un même enseignement ne peut être évalué́ de deux manières différentes : il relève soit d’une épreuve terminale, soit du contrôle continu. Cette évolution consacre l’achèvement de la réforme du baccalauréat. </a:t>
            </a:r>
            <a:endParaRPr lang="fr-MA" sz="1800" dirty="0">
              <a:solidFill>
                <a:schemeClr val="bg1">
                  <a:lumMod val="50000"/>
                </a:schemeClr>
              </a:solidFill>
              <a:latin typeface="+mn-lt"/>
            </a:endParaRPr>
          </a:p>
          <a:p>
            <a:r>
              <a:rPr lang="fr-FR" sz="1800" dirty="0">
                <a:solidFill>
                  <a:schemeClr val="bg1">
                    <a:lumMod val="50000"/>
                  </a:schemeClr>
                </a:solidFill>
                <a:latin typeface="+mn-lt"/>
              </a:rPr>
              <a:t>L’évaluation des élèves en contrôle continu implique, pour respecter le principe d’équité́ des élèves dans l’information sur les modalités de cette évaluation, de mettre en place un projet d’évaluation. Inscrit dans le cadre national règlementaire et pédagogique, ce projet d’évaluation permet de garantir la valeur du diplôme, l’égalité́ de traitement des candidats au regard de l’examen du baccalauréat et de la procédure Parcoursup. Il participe du dialogue avec les familles. </a:t>
            </a:r>
            <a:endParaRPr lang="fr-MA" sz="1800" dirty="0">
              <a:solidFill>
                <a:schemeClr val="bg1">
                  <a:lumMod val="50000"/>
                </a:schemeClr>
              </a:solidFill>
              <a:latin typeface="+mn-lt"/>
            </a:endParaRPr>
          </a:p>
          <a:p>
            <a:r>
              <a:rPr lang="fr-FR" sz="1800" dirty="0">
                <a:solidFill>
                  <a:schemeClr val="bg1">
                    <a:lumMod val="50000"/>
                  </a:schemeClr>
                </a:solidFill>
                <a:latin typeface="+mn-lt"/>
              </a:rPr>
              <a:t>La mise en place, dans chaque établissement, du protocole d’évaluation est aussi une opportunité́ donnée aux équipes pédagogiques de mener un travail collectif et collégial, sous le pilotage du chef d’établissement. </a:t>
            </a:r>
            <a:endParaRPr lang="fr-MA" sz="1800" dirty="0">
              <a:solidFill>
                <a:schemeClr val="bg1">
                  <a:lumMod val="50000"/>
                </a:schemeClr>
              </a:solidFill>
              <a:latin typeface="+mn-lt"/>
            </a:endParaRPr>
          </a:p>
          <a:p>
            <a:pPr lvl="0"/>
            <a:endParaRPr lang="fr-FR" dirty="0"/>
          </a:p>
        </p:txBody>
      </p:sp>
    </p:spTree>
    <p:extLst>
      <p:ext uri="{BB962C8B-B14F-4D97-AF65-F5344CB8AC3E}">
        <p14:creationId xmlns:p14="http://schemas.microsoft.com/office/powerpoint/2010/main" val="163076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80" name="Google Shape;80;p10"/>
          <p:cNvPicPr preferRelativeResize="0"/>
          <p:nvPr/>
        </p:nvPicPr>
        <p:blipFill rotWithShape="1">
          <a:blip r:embed="rId3">
            <a:alphaModFix/>
          </a:blip>
          <a:srcRect/>
          <a:stretch/>
        </p:blipFill>
        <p:spPr>
          <a:xfrm>
            <a:off x="140197" y="6234138"/>
            <a:ext cx="1687628" cy="530632"/>
          </a:xfrm>
          <a:prstGeom prst="rect">
            <a:avLst/>
          </a:prstGeom>
          <a:noFill/>
          <a:ln>
            <a:noFill/>
          </a:ln>
        </p:spPr>
      </p:pic>
      <p:pic>
        <p:nvPicPr>
          <p:cNvPr id="81" name="Google Shape;81;p10"/>
          <p:cNvPicPr preferRelativeResize="0"/>
          <p:nvPr/>
        </p:nvPicPr>
        <p:blipFill>
          <a:blip r:embed="rId4">
            <a:alphaModFix/>
          </a:blip>
          <a:stretch>
            <a:fillRect/>
          </a:stretch>
        </p:blipFill>
        <p:spPr>
          <a:xfrm>
            <a:off x="0" y="0"/>
            <a:ext cx="9144000"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1124744"/>
            <a:ext cx="8712968" cy="648072"/>
          </a:xfrm>
        </p:spPr>
        <p:txBody>
          <a:bodyPr/>
          <a:lstStyle/>
          <a:p>
            <a:pPr>
              <a:defRPr/>
            </a:pPr>
            <a:r>
              <a:rPr lang="fr-FR" sz="2800" b="1" dirty="0">
                <a:solidFill>
                  <a:srgbClr val="CB0694"/>
                </a:solidFill>
                <a:ea typeface="ＭＳ Ｐゴシック" charset="0"/>
              </a:rPr>
              <a:t>LES GRANDS PRINCIPES</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16632"/>
            <a:ext cx="2304257" cy="768086"/>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1940834"/>
            <a:ext cx="8640959" cy="4770537"/>
          </a:xfrm>
          <a:prstGeom prst="rect">
            <a:avLst/>
          </a:prstGeom>
          <a:noFill/>
        </p:spPr>
        <p:txBody>
          <a:bodyPr wrap="square" rtlCol="0">
            <a:spAutoFit/>
          </a:bodyPr>
          <a:lstStyle/>
          <a:p>
            <a:r>
              <a:rPr lang="fr-FR" sz="1600" b="1" dirty="0">
                <a:solidFill>
                  <a:schemeClr val="bg1">
                    <a:lumMod val="50000"/>
                  </a:schemeClr>
                </a:solidFill>
              </a:rPr>
              <a:t>-)</a:t>
            </a:r>
            <a:r>
              <a:rPr lang="fr-FR" sz="1600" b="1" dirty="0"/>
              <a:t> </a:t>
            </a:r>
            <a:r>
              <a:rPr lang="fr-FR" sz="1600" b="1" dirty="0">
                <a:solidFill>
                  <a:schemeClr val="bg1">
                    <a:lumMod val="50000"/>
                  </a:schemeClr>
                </a:solidFill>
              </a:rPr>
              <a:t>Les évaluations, qui sont des outils au service des apprentissages, respectent les attendus des programmes d’enseignement</a:t>
            </a:r>
          </a:p>
          <a:p>
            <a:endParaRPr lang="fr-MA" sz="1600" dirty="0">
              <a:solidFill>
                <a:schemeClr val="bg1">
                  <a:lumMod val="50000"/>
                </a:schemeClr>
              </a:solidFill>
            </a:endParaRPr>
          </a:p>
          <a:p>
            <a:pPr lvl="0"/>
            <a:r>
              <a:rPr lang="fr-FR" sz="1600" b="1" dirty="0">
                <a:solidFill>
                  <a:schemeClr val="bg1">
                    <a:lumMod val="50000"/>
                  </a:schemeClr>
                </a:solidFill>
              </a:rPr>
              <a:t>-) L’évaluation des élèves relève de la compétence exclusive des enseignants</a:t>
            </a:r>
          </a:p>
          <a:p>
            <a:pPr lvl="0"/>
            <a:endParaRPr lang="fr-MA" sz="1600" dirty="0">
              <a:solidFill>
                <a:schemeClr val="bg1">
                  <a:lumMod val="50000"/>
                </a:schemeClr>
              </a:solidFill>
            </a:endParaRPr>
          </a:p>
          <a:p>
            <a:pPr lvl="0"/>
            <a:r>
              <a:rPr lang="fr-FR" sz="1600" b="1" dirty="0">
                <a:solidFill>
                  <a:schemeClr val="bg1">
                    <a:lumMod val="50000"/>
                  </a:schemeClr>
                </a:solidFill>
              </a:rPr>
              <a:t>-) L’élève doit savoir quand il sera évalué et selon quels critères</a:t>
            </a:r>
          </a:p>
          <a:p>
            <a:pPr lvl="0"/>
            <a:endParaRPr lang="fr-MA" sz="1600" dirty="0">
              <a:solidFill>
                <a:schemeClr val="bg1">
                  <a:lumMod val="50000"/>
                </a:schemeClr>
              </a:solidFill>
            </a:endParaRPr>
          </a:p>
          <a:p>
            <a:pPr lvl="0"/>
            <a:r>
              <a:rPr lang="fr-FR" sz="1600" b="1" dirty="0">
                <a:solidFill>
                  <a:schemeClr val="bg1">
                    <a:lumMod val="50000"/>
                  </a:schemeClr>
                </a:solidFill>
              </a:rPr>
              <a:t>-) Toute évaluation ne donne pas lieu systématiquement à l’attribution d’une note mais à minima d’une appréciation</a:t>
            </a:r>
          </a:p>
          <a:p>
            <a:pPr lvl="0"/>
            <a:endParaRPr lang="fr-MA" sz="1600" dirty="0">
              <a:solidFill>
                <a:schemeClr val="bg1">
                  <a:lumMod val="50000"/>
                </a:schemeClr>
              </a:solidFill>
            </a:endParaRPr>
          </a:p>
          <a:p>
            <a:pPr lvl="0"/>
            <a:r>
              <a:rPr lang="fr-FR" sz="1600" b="1" dirty="0">
                <a:solidFill>
                  <a:schemeClr val="bg1">
                    <a:lumMod val="50000"/>
                  </a:schemeClr>
                </a:solidFill>
              </a:rPr>
              <a:t>-) L’élève doit être évalué dans des situations variées et selon différentes formes, y compris à l’oral</a:t>
            </a:r>
          </a:p>
          <a:p>
            <a:pPr lvl="0"/>
            <a:endParaRPr lang="fr-MA" sz="1600" dirty="0">
              <a:solidFill>
                <a:schemeClr val="bg1">
                  <a:lumMod val="50000"/>
                </a:schemeClr>
              </a:solidFill>
            </a:endParaRPr>
          </a:p>
          <a:p>
            <a:pPr lvl="0"/>
            <a:r>
              <a:rPr lang="fr-FR" sz="1600" b="1" dirty="0">
                <a:solidFill>
                  <a:schemeClr val="bg1">
                    <a:lumMod val="50000"/>
                  </a:schemeClr>
                </a:solidFill>
              </a:rPr>
              <a:t>-) Des évaluations communes à plusieurs classes ou à un niveau</a:t>
            </a:r>
          </a:p>
          <a:p>
            <a:pPr lvl="0"/>
            <a:endParaRPr lang="fr-MA" sz="1600" dirty="0">
              <a:solidFill>
                <a:schemeClr val="bg1">
                  <a:lumMod val="50000"/>
                </a:schemeClr>
              </a:solidFill>
            </a:endParaRPr>
          </a:p>
          <a:p>
            <a:pPr lvl="0"/>
            <a:r>
              <a:rPr lang="fr-FR" sz="1600" b="1" dirty="0">
                <a:solidFill>
                  <a:schemeClr val="bg1">
                    <a:lumMod val="50000"/>
                  </a:schemeClr>
                </a:solidFill>
              </a:rPr>
              <a:t>-) Les appréciations doivent permettre à l’élève de percevoir ce qu’il doit travailler et revoir afin de progresser</a:t>
            </a:r>
          </a:p>
          <a:p>
            <a:pPr lvl="0"/>
            <a:endParaRPr lang="fr-MA" sz="1600" dirty="0">
              <a:solidFill>
                <a:schemeClr val="bg1">
                  <a:lumMod val="50000"/>
                </a:schemeClr>
              </a:solidFill>
            </a:endParaRPr>
          </a:p>
          <a:p>
            <a:pPr lvl="0"/>
            <a:r>
              <a:rPr lang="fr-FR" sz="1600" b="1" dirty="0">
                <a:solidFill>
                  <a:schemeClr val="bg1">
                    <a:lumMod val="50000"/>
                  </a:schemeClr>
                </a:solidFill>
              </a:rPr>
              <a:t>-) Organisation de devoirs de rattrapage et d’éventuelles épreuves ponctuelles.</a:t>
            </a:r>
            <a:endParaRPr lang="fr-MA" sz="1600" dirty="0">
              <a:solidFill>
                <a:schemeClr val="bg1">
                  <a:lumMod val="50000"/>
                </a:schemeClr>
              </a:solidFill>
            </a:endParaRPr>
          </a:p>
        </p:txBody>
      </p:sp>
    </p:spTree>
    <p:extLst>
      <p:ext uri="{BB962C8B-B14F-4D97-AF65-F5344CB8AC3E}">
        <p14:creationId xmlns:p14="http://schemas.microsoft.com/office/powerpoint/2010/main" val="7986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1124744"/>
            <a:ext cx="8712968" cy="648072"/>
          </a:xfrm>
        </p:spPr>
        <p:txBody>
          <a:bodyPr/>
          <a:lstStyle/>
          <a:p>
            <a:pPr>
              <a:defRPr/>
            </a:pPr>
            <a:r>
              <a:rPr lang="fr-FR" sz="2800" b="1" dirty="0">
                <a:solidFill>
                  <a:srgbClr val="CB0694"/>
                </a:solidFill>
                <a:ea typeface="ＭＳ Ｐゴシック" charset="0"/>
              </a:rPr>
              <a:t>LES DIFFÉRENTS TYPES D’ÉVALUATION</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16632"/>
            <a:ext cx="2160241" cy="720081"/>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1767063"/>
            <a:ext cx="8640959" cy="4278094"/>
          </a:xfrm>
          <a:prstGeom prst="rect">
            <a:avLst/>
          </a:prstGeom>
          <a:noFill/>
        </p:spPr>
        <p:txBody>
          <a:bodyPr wrap="square" rtlCol="0">
            <a:spAutoFit/>
          </a:bodyPr>
          <a:lstStyle/>
          <a:p>
            <a:pPr lvl="0"/>
            <a:r>
              <a:rPr lang="fr-FR" sz="1600" b="1" dirty="0">
                <a:solidFill>
                  <a:schemeClr val="bg1">
                    <a:lumMod val="50000"/>
                  </a:schemeClr>
                </a:solidFill>
                <a:latin typeface="+mn-lt"/>
              </a:rPr>
              <a:t>Des évaluations aux objectifs clairement définis : </a:t>
            </a:r>
            <a:r>
              <a:rPr lang="fr-FR" sz="1600" dirty="0">
                <a:solidFill>
                  <a:schemeClr val="bg1">
                    <a:lumMod val="50000"/>
                  </a:schemeClr>
                </a:solidFill>
                <a:latin typeface="+mn-lt"/>
              </a:rPr>
              <a:t>différentes modalités, compétences évaluées, poids dans le calcul de la moyennes …</a:t>
            </a:r>
          </a:p>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a:t>
            </a:r>
            <a:r>
              <a:rPr lang="fr-FR" sz="1600" b="1" u="sng" dirty="0">
                <a:solidFill>
                  <a:schemeClr val="bg1">
                    <a:lumMod val="50000"/>
                  </a:schemeClr>
                </a:solidFill>
                <a:latin typeface="+mn-lt"/>
              </a:rPr>
              <a:t>Évaluations diagnostiques : </a:t>
            </a:r>
            <a:r>
              <a:rPr lang="fr-FR" sz="1600" b="1" dirty="0">
                <a:solidFill>
                  <a:schemeClr val="bg1">
                    <a:lumMod val="50000"/>
                  </a:schemeClr>
                </a:solidFill>
                <a:latin typeface="+mn-lt"/>
              </a:rPr>
              <a:t>en début ou en cours d’année scolaire :</a:t>
            </a:r>
            <a:r>
              <a:rPr lang="fr-FR" sz="1600" dirty="0">
                <a:solidFill>
                  <a:schemeClr val="bg1">
                    <a:lumMod val="50000"/>
                  </a:schemeClr>
                </a:solidFill>
                <a:latin typeface="+mn-lt"/>
              </a:rPr>
              <a:t> évaluations permettant de faire un point sur le niveau de connaissances et compétences de l’élève </a:t>
            </a:r>
            <a:r>
              <a:rPr lang="fr-FR" sz="1600" u="sng" dirty="0">
                <a:solidFill>
                  <a:schemeClr val="bg1">
                    <a:lumMod val="50000"/>
                  </a:schemeClr>
                </a:solidFill>
                <a:latin typeface="+mn-lt"/>
              </a:rPr>
              <a:t>afin</a:t>
            </a:r>
            <a:r>
              <a:rPr lang="fr-FR" sz="1600" dirty="0">
                <a:solidFill>
                  <a:schemeClr val="bg1">
                    <a:lumMod val="50000"/>
                  </a:schemeClr>
                </a:solidFill>
                <a:latin typeface="+mn-lt"/>
              </a:rPr>
              <a:t> d’individualiser et personnaliser les parcours de formation</a:t>
            </a:r>
          </a:p>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a:t>
            </a:r>
            <a:r>
              <a:rPr lang="fr-FR" sz="1600" b="1" u="sng" dirty="0">
                <a:solidFill>
                  <a:schemeClr val="bg1">
                    <a:lumMod val="50000"/>
                  </a:schemeClr>
                </a:solidFill>
                <a:latin typeface="+mn-lt"/>
              </a:rPr>
              <a:t>Évaluations formatives </a:t>
            </a:r>
            <a:r>
              <a:rPr lang="fr-FR" sz="1600" b="1" dirty="0">
                <a:solidFill>
                  <a:schemeClr val="bg1">
                    <a:lumMod val="50000"/>
                  </a:schemeClr>
                </a:solidFill>
                <a:latin typeface="+mn-lt"/>
              </a:rPr>
              <a:t>: </a:t>
            </a:r>
          </a:p>
          <a:p>
            <a:pPr lvl="0"/>
            <a:r>
              <a:rPr lang="fr-FR" sz="1600" b="1" dirty="0">
                <a:solidFill>
                  <a:schemeClr val="bg1">
                    <a:lumMod val="50000"/>
                  </a:schemeClr>
                </a:solidFill>
                <a:latin typeface="+mn-lt"/>
              </a:rPr>
              <a:t> 		</a:t>
            </a:r>
            <a:r>
              <a:rPr lang="fr-FR" sz="1600" dirty="0">
                <a:solidFill>
                  <a:schemeClr val="bg1">
                    <a:lumMod val="50000"/>
                  </a:schemeClr>
                </a:solidFill>
                <a:latin typeface="+mn-lt"/>
              </a:rPr>
              <a:t>.) Contrôles de connaissances </a:t>
            </a:r>
            <a:r>
              <a:rPr lang="fr-FR" sz="1600" b="1" dirty="0">
                <a:solidFill>
                  <a:schemeClr val="bg1">
                    <a:lumMod val="50000"/>
                  </a:schemeClr>
                </a:solidFill>
                <a:latin typeface="+mn-lt"/>
              </a:rPr>
              <a:t>: </a:t>
            </a:r>
            <a:r>
              <a:rPr lang="fr-FR" sz="1600" dirty="0">
                <a:solidFill>
                  <a:schemeClr val="bg1">
                    <a:lumMod val="50000"/>
                  </a:schemeClr>
                </a:solidFill>
                <a:latin typeface="+mn-lt"/>
              </a:rPr>
              <a:t>portant sur le cours : durée maximale de 55mn et/ou interrogations orales courtes durant TP de sciences par exemple</a:t>
            </a:r>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a:t>
            </a:r>
            <a:r>
              <a:rPr lang="fr-FR" sz="1600" dirty="0">
                <a:solidFill>
                  <a:schemeClr val="bg1">
                    <a:lumMod val="50000"/>
                  </a:schemeClr>
                </a:solidFill>
                <a:latin typeface="+mn-lt"/>
              </a:rPr>
              <a:t>.) D’autres évaluations formatives diversifiées, visant l’acquisition ou la consolidation de compétences méthodologiques et/ou ciblant des compétences ou techniques rédactionnelles particulières</a:t>
            </a:r>
          </a:p>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a:t>
            </a:r>
            <a:r>
              <a:rPr lang="fr-FR" sz="1600" b="1" u="sng" dirty="0">
                <a:solidFill>
                  <a:schemeClr val="bg1">
                    <a:lumMod val="50000"/>
                  </a:schemeClr>
                </a:solidFill>
                <a:latin typeface="+mn-lt"/>
              </a:rPr>
              <a:t>Évaluations sommatives : </a:t>
            </a:r>
            <a:r>
              <a:rPr lang="fr-FR" sz="1600" dirty="0">
                <a:solidFill>
                  <a:schemeClr val="bg1">
                    <a:lumMod val="50000"/>
                  </a:schemeClr>
                </a:solidFill>
                <a:latin typeface="+mn-lt"/>
              </a:rPr>
              <a:t>régulières et dont le calendrier est fixé en amont (cf. plus bas) qui confrontent les élèves, à la fin de cycles d’apprentissages, à des mises en situation et des tâches complexes permettant d’exprimer les compétences acquises. </a:t>
            </a:r>
            <a:endParaRPr lang="fr-MA" sz="1600" dirty="0">
              <a:solidFill>
                <a:schemeClr val="bg1">
                  <a:lumMod val="50000"/>
                </a:schemeClr>
              </a:solidFill>
              <a:latin typeface="+mn-lt"/>
            </a:endParaRPr>
          </a:p>
        </p:txBody>
      </p:sp>
    </p:spTree>
    <p:extLst>
      <p:ext uri="{BB962C8B-B14F-4D97-AF65-F5344CB8AC3E}">
        <p14:creationId xmlns:p14="http://schemas.microsoft.com/office/powerpoint/2010/main" val="394184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docshapegroup1">
            <a:extLst>
              <a:ext uri="{FF2B5EF4-FFF2-40B4-BE49-F238E27FC236}">
                <a16:creationId xmlns:a16="http://schemas.microsoft.com/office/drawing/2014/main" id="{2A82E532-14A9-49C7-C711-11BA4C3D0465}"/>
              </a:ext>
            </a:extLst>
          </p:cNvPr>
          <p:cNvGrpSpPr>
            <a:grpSpLocks/>
          </p:cNvGrpSpPr>
          <p:nvPr/>
        </p:nvGrpSpPr>
        <p:grpSpPr bwMode="auto">
          <a:xfrm>
            <a:off x="673099" y="1175960"/>
            <a:ext cx="3970657" cy="385716"/>
            <a:chOff x="2834" y="231"/>
            <a:chExt cx="6140" cy="500"/>
          </a:xfrm>
        </p:grpSpPr>
        <p:sp>
          <p:nvSpPr>
            <p:cNvPr id="7" name="docshape2">
              <a:extLst>
                <a:ext uri="{FF2B5EF4-FFF2-40B4-BE49-F238E27FC236}">
                  <a16:creationId xmlns:a16="http://schemas.microsoft.com/office/drawing/2014/main" id="{42752111-F28A-5501-5D0A-6CEC3B208295}"/>
                </a:ext>
              </a:extLst>
            </p:cNvPr>
            <p:cNvSpPr>
              <a:spLocks/>
            </p:cNvSpPr>
            <p:nvPr/>
          </p:nvSpPr>
          <p:spPr bwMode="auto">
            <a:xfrm>
              <a:off x="2834" y="231"/>
              <a:ext cx="6140" cy="500"/>
            </a:xfrm>
            <a:custGeom>
              <a:avLst/>
              <a:gdLst>
                <a:gd name="T0" fmla="+- 0 8724 2834"/>
                <a:gd name="T1" fmla="*/ T0 w 6140"/>
                <a:gd name="T2" fmla="+- 0 231 231"/>
                <a:gd name="T3" fmla="*/ 231 h 500"/>
                <a:gd name="T4" fmla="+- 0 8724 2834"/>
                <a:gd name="T5" fmla="*/ T4 w 6140"/>
                <a:gd name="T6" fmla="+- 0 356 231"/>
                <a:gd name="T7" fmla="*/ 356 h 500"/>
                <a:gd name="T8" fmla="+- 0 2834 2834"/>
                <a:gd name="T9" fmla="*/ T8 w 6140"/>
                <a:gd name="T10" fmla="+- 0 356 231"/>
                <a:gd name="T11" fmla="*/ 356 h 500"/>
                <a:gd name="T12" fmla="+- 0 2834 2834"/>
                <a:gd name="T13" fmla="*/ T12 w 6140"/>
                <a:gd name="T14" fmla="+- 0 606 231"/>
                <a:gd name="T15" fmla="*/ 606 h 500"/>
                <a:gd name="T16" fmla="+- 0 8724 2834"/>
                <a:gd name="T17" fmla="*/ T16 w 6140"/>
                <a:gd name="T18" fmla="+- 0 606 231"/>
                <a:gd name="T19" fmla="*/ 606 h 500"/>
                <a:gd name="T20" fmla="+- 0 8724 2834"/>
                <a:gd name="T21" fmla="*/ T20 w 6140"/>
                <a:gd name="T22" fmla="+- 0 730 231"/>
                <a:gd name="T23" fmla="*/ 730 h 500"/>
                <a:gd name="T24" fmla="+- 0 8974 2834"/>
                <a:gd name="T25" fmla="*/ T24 w 6140"/>
                <a:gd name="T26" fmla="+- 0 481 231"/>
                <a:gd name="T27" fmla="*/ 481 h 500"/>
                <a:gd name="T28" fmla="+- 0 8724 2834"/>
                <a:gd name="T29" fmla="*/ T28 w 6140"/>
                <a:gd name="T30" fmla="+- 0 231 231"/>
                <a:gd name="T31" fmla="*/ 231 h 5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140" h="500">
                  <a:moveTo>
                    <a:pt x="5890" y="0"/>
                  </a:moveTo>
                  <a:lnTo>
                    <a:pt x="5890" y="125"/>
                  </a:lnTo>
                  <a:lnTo>
                    <a:pt x="0" y="125"/>
                  </a:lnTo>
                  <a:lnTo>
                    <a:pt x="0" y="375"/>
                  </a:lnTo>
                  <a:lnTo>
                    <a:pt x="5890" y="375"/>
                  </a:lnTo>
                  <a:lnTo>
                    <a:pt x="5890" y="499"/>
                  </a:lnTo>
                  <a:lnTo>
                    <a:pt x="6140" y="250"/>
                  </a:lnTo>
                  <a:lnTo>
                    <a:pt x="5890" y="0"/>
                  </a:lnTo>
                  <a:close/>
                </a:path>
              </a:pathLst>
            </a:custGeom>
            <a:solidFill>
              <a:srgbClr val="3B7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8" name="docshape3">
              <a:extLst>
                <a:ext uri="{FF2B5EF4-FFF2-40B4-BE49-F238E27FC236}">
                  <a16:creationId xmlns:a16="http://schemas.microsoft.com/office/drawing/2014/main" id="{E9B51D81-D3C0-C997-FA17-1548F9F8F912}"/>
                </a:ext>
              </a:extLst>
            </p:cNvPr>
            <p:cNvSpPr>
              <a:spLocks/>
            </p:cNvSpPr>
            <p:nvPr/>
          </p:nvSpPr>
          <p:spPr bwMode="auto">
            <a:xfrm>
              <a:off x="2834" y="231"/>
              <a:ext cx="6140" cy="500"/>
            </a:xfrm>
            <a:custGeom>
              <a:avLst/>
              <a:gdLst>
                <a:gd name="T0" fmla="+- 0 2834 2834"/>
                <a:gd name="T1" fmla="*/ T0 w 6140"/>
                <a:gd name="T2" fmla="+- 0 356 231"/>
                <a:gd name="T3" fmla="*/ 356 h 500"/>
                <a:gd name="T4" fmla="+- 0 8724 2834"/>
                <a:gd name="T5" fmla="*/ T4 w 6140"/>
                <a:gd name="T6" fmla="+- 0 356 231"/>
                <a:gd name="T7" fmla="*/ 356 h 500"/>
                <a:gd name="T8" fmla="+- 0 8724 2834"/>
                <a:gd name="T9" fmla="*/ T8 w 6140"/>
                <a:gd name="T10" fmla="+- 0 231 231"/>
                <a:gd name="T11" fmla="*/ 231 h 500"/>
                <a:gd name="T12" fmla="+- 0 8974 2834"/>
                <a:gd name="T13" fmla="*/ T12 w 6140"/>
                <a:gd name="T14" fmla="+- 0 481 231"/>
                <a:gd name="T15" fmla="*/ 481 h 500"/>
                <a:gd name="T16" fmla="+- 0 8724 2834"/>
                <a:gd name="T17" fmla="*/ T16 w 6140"/>
                <a:gd name="T18" fmla="+- 0 730 231"/>
                <a:gd name="T19" fmla="*/ 730 h 500"/>
                <a:gd name="T20" fmla="+- 0 8724 2834"/>
                <a:gd name="T21" fmla="*/ T20 w 6140"/>
                <a:gd name="T22" fmla="+- 0 606 231"/>
                <a:gd name="T23" fmla="*/ 606 h 500"/>
                <a:gd name="T24" fmla="+- 0 2834 2834"/>
                <a:gd name="T25" fmla="*/ T24 w 6140"/>
                <a:gd name="T26" fmla="+- 0 606 231"/>
                <a:gd name="T27" fmla="*/ 606 h 500"/>
                <a:gd name="T28" fmla="+- 0 2834 2834"/>
                <a:gd name="T29" fmla="*/ T28 w 6140"/>
                <a:gd name="T30" fmla="+- 0 356 231"/>
                <a:gd name="T31" fmla="*/ 356 h 5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140" h="500">
                  <a:moveTo>
                    <a:pt x="0" y="125"/>
                  </a:moveTo>
                  <a:lnTo>
                    <a:pt x="5890" y="125"/>
                  </a:lnTo>
                  <a:lnTo>
                    <a:pt x="5890" y="0"/>
                  </a:lnTo>
                  <a:lnTo>
                    <a:pt x="6140" y="250"/>
                  </a:lnTo>
                  <a:lnTo>
                    <a:pt x="5890" y="499"/>
                  </a:lnTo>
                  <a:lnTo>
                    <a:pt x="5890" y="375"/>
                  </a:lnTo>
                  <a:lnTo>
                    <a:pt x="0" y="375"/>
                  </a:lnTo>
                  <a:lnTo>
                    <a:pt x="0" y="12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dirty="0"/>
            </a:p>
          </p:txBody>
        </p:sp>
      </p:grpSp>
      <p:grpSp>
        <p:nvGrpSpPr>
          <p:cNvPr id="9" name="docshapegroup4">
            <a:extLst>
              <a:ext uri="{FF2B5EF4-FFF2-40B4-BE49-F238E27FC236}">
                <a16:creationId xmlns:a16="http://schemas.microsoft.com/office/drawing/2014/main" id="{613CE34F-3149-DF3A-2DDA-54929A5A30D0}"/>
              </a:ext>
            </a:extLst>
          </p:cNvPr>
          <p:cNvGrpSpPr>
            <a:grpSpLocks/>
          </p:cNvGrpSpPr>
          <p:nvPr/>
        </p:nvGrpSpPr>
        <p:grpSpPr bwMode="auto">
          <a:xfrm>
            <a:off x="527303" y="1724025"/>
            <a:ext cx="325755" cy="3409950"/>
            <a:chOff x="2080" y="148"/>
            <a:chExt cx="513" cy="5370"/>
          </a:xfrm>
        </p:grpSpPr>
        <p:sp>
          <p:nvSpPr>
            <p:cNvPr id="10" name="docshape5">
              <a:extLst>
                <a:ext uri="{FF2B5EF4-FFF2-40B4-BE49-F238E27FC236}">
                  <a16:creationId xmlns:a16="http://schemas.microsoft.com/office/drawing/2014/main" id="{B7AA5761-F740-1EDF-0238-21E8D1D070DF}"/>
                </a:ext>
              </a:extLst>
            </p:cNvPr>
            <p:cNvSpPr>
              <a:spLocks/>
            </p:cNvSpPr>
            <p:nvPr/>
          </p:nvSpPr>
          <p:spPr bwMode="auto">
            <a:xfrm>
              <a:off x="2080" y="148"/>
              <a:ext cx="513" cy="5370"/>
            </a:xfrm>
            <a:custGeom>
              <a:avLst/>
              <a:gdLst>
                <a:gd name="T0" fmla="+- 0 2464 2080"/>
                <a:gd name="T1" fmla="*/ T0 w 513"/>
                <a:gd name="T2" fmla="+- 0 148 148"/>
                <a:gd name="T3" fmla="*/ 148 h 5370"/>
                <a:gd name="T4" fmla="+- 0 2208 2080"/>
                <a:gd name="T5" fmla="*/ T4 w 513"/>
                <a:gd name="T6" fmla="+- 0 148 148"/>
                <a:gd name="T7" fmla="*/ 148 h 5370"/>
                <a:gd name="T8" fmla="+- 0 2208 2080"/>
                <a:gd name="T9" fmla="*/ T8 w 513"/>
                <a:gd name="T10" fmla="+- 0 5262 148"/>
                <a:gd name="T11" fmla="*/ 5262 h 5370"/>
                <a:gd name="T12" fmla="+- 0 2080 2080"/>
                <a:gd name="T13" fmla="*/ T12 w 513"/>
                <a:gd name="T14" fmla="+- 0 5262 148"/>
                <a:gd name="T15" fmla="*/ 5262 h 5370"/>
                <a:gd name="T16" fmla="+- 0 2336 2080"/>
                <a:gd name="T17" fmla="*/ T16 w 513"/>
                <a:gd name="T18" fmla="+- 0 5518 148"/>
                <a:gd name="T19" fmla="*/ 5518 h 5370"/>
                <a:gd name="T20" fmla="+- 0 2592 2080"/>
                <a:gd name="T21" fmla="*/ T20 w 513"/>
                <a:gd name="T22" fmla="+- 0 5262 148"/>
                <a:gd name="T23" fmla="*/ 5262 h 5370"/>
                <a:gd name="T24" fmla="+- 0 2464 2080"/>
                <a:gd name="T25" fmla="*/ T24 w 513"/>
                <a:gd name="T26" fmla="+- 0 5262 148"/>
                <a:gd name="T27" fmla="*/ 5262 h 5370"/>
                <a:gd name="T28" fmla="+- 0 2464 2080"/>
                <a:gd name="T29" fmla="*/ T28 w 513"/>
                <a:gd name="T30" fmla="+- 0 148 148"/>
                <a:gd name="T31" fmla="*/ 148 h 537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3" h="5370">
                  <a:moveTo>
                    <a:pt x="384" y="0"/>
                  </a:moveTo>
                  <a:lnTo>
                    <a:pt x="128" y="0"/>
                  </a:lnTo>
                  <a:lnTo>
                    <a:pt x="128" y="5114"/>
                  </a:lnTo>
                  <a:lnTo>
                    <a:pt x="0" y="5114"/>
                  </a:lnTo>
                  <a:lnTo>
                    <a:pt x="256" y="5370"/>
                  </a:lnTo>
                  <a:lnTo>
                    <a:pt x="512" y="5114"/>
                  </a:lnTo>
                  <a:lnTo>
                    <a:pt x="384" y="5114"/>
                  </a:lnTo>
                  <a:lnTo>
                    <a:pt x="384" y="0"/>
                  </a:lnTo>
                  <a:close/>
                </a:path>
              </a:pathLst>
            </a:custGeom>
            <a:solidFill>
              <a:srgbClr val="3B7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1" name="docshape6">
              <a:extLst>
                <a:ext uri="{FF2B5EF4-FFF2-40B4-BE49-F238E27FC236}">
                  <a16:creationId xmlns:a16="http://schemas.microsoft.com/office/drawing/2014/main" id="{66617747-3A04-9E21-8C7D-17FC8A8DBB66}"/>
                </a:ext>
              </a:extLst>
            </p:cNvPr>
            <p:cNvSpPr>
              <a:spLocks/>
            </p:cNvSpPr>
            <p:nvPr/>
          </p:nvSpPr>
          <p:spPr bwMode="auto">
            <a:xfrm>
              <a:off x="2080" y="148"/>
              <a:ext cx="513" cy="5370"/>
            </a:xfrm>
            <a:custGeom>
              <a:avLst/>
              <a:gdLst>
                <a:gd name="T0" fmla="+- 0 2080 2080"/>
                <a:gd name="T1" fmla="*/ T0 w 513"/>
                <a:gd name="T2" fmla="+- 0 5262 148"/>
                <a:gd name="T3" fmla="*/ 5262 h 5370"/>
                <a:gd name="T4" fmla="+- 0 2208 2080"/>
                <a:gd name="T5" fmla="*/ T4 w 513"/>
                <a:gd name="T6" fmla="+- 0 5262 148"/>
                <a:gd name="T7" fmla="*/ 5262 h 5370"/>
                <a:gd name="T8" fmla="+- 0 2208 2080"/>
                <a:gd name="T9" fmla="*/ T8 w 513"/>
                <a:gd name="T10" fmla="+- 0 148 148"/>
                <a:gd name="T11" fmla="*/ 148 h 5370"/>
                <a:gd name="T12" fmla="+- 0 2464 2080"/>
                <a:gd name="T13" fmla="*/ T12 w 513"/>
                <a:gd name="T14" fmla="+- 0 148 148"/>
                <a:gd name="T15" fmla="*/ 148 h 5370"/>
                <a:gd name="T16" fmla="+- 0 2464 2080"/>
                <a:gd name="T17" fmla="*/ T16 w 513"/>
                <a:gd name="T18" fmla="+- 0 5262 148"/>
                <a:gd name="T19" fmla="*/ 5262 h 5370"/>
                <a:gd name="T20" fmla="+- 0 2592 2080"/>
                <a:gd name="T21" fmla="*/ T20 w 513"/>
                <a:gd name="T22" fmla="+- 0 5262 148"/>
                <a:gd name="T23" fmla="*/ 5262 h 5370"/>
                <a:gd name="T24" fmla="+- 0 2336 2080"/>
                <a:gd name="T25" fmla="*/ T24 w 513"/>
                <a:gd name="T26" fmla="+- 0 5518 148"/>
                <a:gd name="T27" fmla="*/ 5518 h 5370"/>
                <a:gd name="T28" fmla="+- 0 2080 2080"/>
                <a:gd name="T29" fmla="*/ T28 w 513"/>
                <a:gd name="T30" fmla="+- 0 5262 148"/>
                <a:gd name="T31" fmla="*/ 5262 h 537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3" h="5370">
                  <a:moveTo>
                    <a:pt x="0" y="5114"/>
                  </a:moveTo>
                  <a:lnTo>
                    <a:pt x="128" y="5114"/>
                  </a:lnTo>
                  <a:lnTo>
                    <a:pt x="128" y="0"/>
                  </a:lnTo>
                  <a:lnTo>
                    <a:pt x="384" y="0"/>
                  </a:lnTo>
                  <a:lnTo>
                    <a:pt x="384" y="5114"/>
                  </a:lnTo>
                  <a:lnTo>
                    <a:pt x="512" y="5114"/>
                  </a:lnTo>
                  <a:lnTo>
                    <a:pt x="256" y="5370"/>
                  </a:lnTo>
                  <a:lnTo>
                    <a:pt x="0" y="511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dirty="0"/>
            </a:p>
          </p:txBody>
        </p:sp>
      </p:grpSp>
      <p:grpSp>
        <p:nvGrpSpPr>
          <p:cNvPr id="12" name="docshapegroup7">
            <a:extLst>
              <a:ext uri="{FF2B5EF4-FFF2-40B4-BE49-F238E27FC236}">
                <a16:creationId xmlns:a16="http://schemas.microsoft.com/office/drawing/2014/main" id="{3E748E56-2D53-62BB-6A81-2200621D3614}"/>
              </a:ext>
            </a:extLst>
          </p:cNvPr>
          <p:cNvGrpSpPr>
            <a:grpSpLocks/>
          </p:cNvGrpSpPr>
          <p:nvPr/>
        </p:nvGrpSpPr>
        <p:grpSpPr bwMode="auto">
          <a:xfrm>
            <a:off x="1691680" y="1763519"/>
            <a:ext cx="4775835" cy="4186555"/>
            <a:chOff x="3046" y="-5215"/>
            <a:chExt cx="7521" cy="6593"/>
          </a:xfrm>
        </p:grpSpPr>
        <p:sp>
          <p:nvSpPr>
            <p:cNvPr id="13" name="docshape8">
              <a:extLst>
                <a:ext uri="{FF2B5EF4-FFF2-40B4-BE49-F238E27FC236}">
                  <a16:creationId xmlns:a16="http://schemas.microsoft.com/office/drawing/2014/main" id="{1FB4B03C-07F6-68AD-4B02-133C3E83765D}"/>
                </a:ext>
              </a:extLst>
            </p:cNvPr>
            <p:cNvSpPr>
              <a:spLocks/>
            </p:cNvSpPr>
            <p:nvPr/>
          </p:nvSpPr>
          <p:spPr bwMode="auto">
            <a:xfrm>
              <a:off x="3067" y="-5196"/>
              <a:ext cx="7483" cy="632"/>
            </a:xfrm>
            <a:custGeom>
              <a:avLst/>
              <a:gdLst>
                <a:gd name="T0" fmla="+- 0 4009 3068"/>
                <a:gd name="T1" fmla="*/ T0 w 7483"/>
                <a:gd name="T2" fmla="+- 0 -5195 -5195"/>
                <a:gd name="T3" fmla="*/ -5195 h 632"/>
                <a:gd name="T4" fmla="+- 0 3068 3068"/>
                <a:gd name="T5" fmla="*/ T4 w 7483"/>
                <a:gd name="T6" fmla="+- 0 -5195 -5195"/>
                <a:gd name="T7" fmla="*/ -5195 h 632"/>
                <a:gd name="T8" fmla="+- 0 3068 3068"/>
                <a:gd name="T9" fmla="*/ T8 w 7483"/>
                <a:gd name="T10" fmla="+- 0 -4564 -5195"/>
                <a:gd name="T11" fmla="*/ -4564 h 632"/>
                <a:gd name="T12" fmla="+- 0 4009 3068"/>
                <a:gd name="T13" fmla="*/ T12 w 7483"/>
                <a:gd name="T14" fmla="+- 0 -4564 -5195"/>
                <a:gd name="T15" fmla="*/ -4564 h 632"/>
                <a:gd name="T16" fmla="+- 0 4009 3068"/>
                <a:gd name="T17" fmla="*/ T16 w 7483"/>
                <a:gd name="T18" fmla="+- 0 -5195 -5195"/>
                <a:gd name="T19" fmla="*/ -5195 h 632"/>
                <a:gd name="T20" fmla="+- 0 5432 3068"/>
                <a:gd name="T21" fmla="*/ T20 w 7483"/>
                <a:gd name="T22" fmla="+- 0 -5195 -5195"/>
                <a:gd name="T23" fmla="*/ -5195 h 632"/>
                <a:gd name="T24" fmla="+- 0 4028 3068"/>
                <a:gd name="T25" fmla="*/ T24 w 7483"/>
                <a:gd name="T26" fmla="+- 0 -5195 -5195"/>
                <a:gd name="T27" fmla="*/ -5195 h 632"/>
                <a:gd name="T28" fmla="+- 0 4028 3068"/>
                <a:gd name="T29" fmla="*/ T28 w 7483"/>
                <a:gd name="T30" fmla="+- 0 -4564 -5195"/>
                <a:gd name="T31" fmla="*/ -4564 h 632"/>
                <a:gd name="T32" fmla="+- 0 5432 3068"/>
                <a:gd name="T33" fmla="*/ T32 w 7483"/>
                <a:gd name="T34" fmla="+- 0 -4564 -5195"/>
                <a:gd name="T35" fmla="*/ -4564 h 632"/>
                <a:gd name="T36" fmla="+- 0 5432 3068"/>
                <a:gd name="T37" fmla="*/ T36 w 7483"/>
                <a:gd name="T38" fmla="+- 0 -5195 -5195"/>
                <a:gd name="T39" fmla="*/ -5195 h 632"/>
                <a:gd name="T40" fmla="+- 0 7038 3068"/>
                <a:gd name="T41" fmla="*/ T40 w 7483"/>
                <a:gd name="T42" fmla="+- 0 -5195 -5195"/>
                <a:gd name="T43" fmla="*/ -5195 h 632"/>
                <a:gd name="T44" fmla="+- 0 5454 3068"/>
                <a:gd name="T45" fmla="*/ T44 w 7483"/>
                <a:gd name="T46" fmla="+- 0 -5195 -5195"/>
                <a:gd name="T47" fmla="*/ -5195 h 632"/>
                <a:gd name="T48" fmla="+- 0 5454 3068"/>
                <a:gd name="T49" fmla="*/ T48 w 7483"/>
                <a:gd name="T50" fmla="+- 0 -4564 -5195"/>
                <a:gd name="T51" fmla="*/ -4564 h 632"/>
                <a:gd name="T52" fmla="+- 0 7038 3068"/>
                <a:gd name="T53" fmla="*/ T52 w 7483"/>
                <a:gd name="T54" fmla="+- 0 -4564 -5195"/>
                <a:gd name="T55" fmla="*/ -4564 h 632"/>
                <a:gd name="T56" fmla="+- 0 7038 3068"/>
                <a:gd name="T57" fmla="*/ T56 w 7483"/>
                <a:gd name="T58" fmla="+- 0 -5195 -5195"/>
                <a:gd name="T59" fmla="*/ -5195 h 632"/>
                <a:gd name="T60" fmla="+- 0 8778 3068"/>
                <a:gd name="T61" fmla="*/ T60 w 7483"/>
                <a:gd name="T62" fmla="+- 0 -5195 -5195"/>
                <a:gd name="T63" fmla="*/ -5195 h 632"/>
                <a:gd name="T64" fmla="+- 0 7057 3068"/>
                <a:gd name="T65" fmla="*/ T64 w 7483"/>
                <a:gd name="T66" fmla="+- 0 -5195 -5195"/>
                <a:gd name="T67" fmla="*/ -5195 h 632"/>
                <a:gd name="T68" fmla="+- 0 7057 3068"/>
                <a:gd name="T69" fmla="*/ T68 w 7483"/>
                <a:gd name="T70" fmla="+- 0 -4564 -5195"/>
                <a:gd name="T71" fmla="*/ -4564 h 632"/>
                <a:gd name="T72" fmla="+- 0 8778 3068"/>
                <a:gd name="T73" fmla="*/ T72 w 7483"/>
                <a:gd name="T74" fmla="+- 0 -4564 -5195"/>
                <a:gd name="T75" fmla="*/ -4564 h 632"/>
                <a:gd name="T76" fmla="+- 0 8778 3068"/>
                <a:gd name="T77" fmla="*/ T76 w 7483"/>
                <a:gd name="T78" fmla="+- 0 -5195 -5195"/>
                <a:gd name="T79" fmla="*/ -5195 h 632"/>
                <a:gd name="T80" fmla="+- 0 10550 3068"/>
                <a:gd name="T81" fmla="*/ T80 w 7483"/>
                <a:gd name="T82" fmla="+- 0 -5195 -5195"/>
                <a:gd name="T83" fmla="*/ -5195 h 632"/>
                <a:gd name="T84" fmla="+- 0 8797 3068"/>
                <a:gd name="T85" fmla="*/ T84 w 7483"/>
                <a:gd name="T86" fmla="+- 0 -5195 -5195"/>
                <a:gd name="T87" fmla="*/ -5195 h 632"/>
                <a:gd name="T88" fmla="+- 0 8797 3068"/>
                <a:gd name="T89" fmla="*/ T88 w 7483"/>
                <a:gd name="T90" fmla="+- 0 -4564 -5195"/>
                <a:gd name="T91" fmla="*/ -4564 h 632"/>
                <a:gd name="T92" fmla="+- 0 10550 3068"/>
                <a:gd name="T93" fmla="*/ T92 w 7483"/>
                <a:gd name="T94" fmla="+- 0 -4564 -5195"/>
                <a:gd name="T95" fmla="*/ -4564 h 632"/>
                <a:gd name="T96" fmla="+- 0 10550 3068"/>
                <a:gd name="T97" fmla="*/ T96 w 7483"/>
                <a:gd name="T98" fmla="+- 0 -5195 -5195"/>
                <a:gd name="T99" fmla="*/ -5195 h 6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483" h="632">
                  <a:moveTo>
                    <a:pt x="941" y="0"/>
                  </a:moveTo>
                  <a:lnTo>
                    <a:pt x="0" y="0"/>
                  </a:lnTo>
                  <a:lnTo>
                    <a:pt x="0" y="631"/>
                  </a:lnTo>
                  <a:lnTo>
                    <a:pt x="941" y="631"/>
                  </a:lnTo>
                  <a:lnTo>
                    <a:pt x="941" y="0"/>
                  </a:lnTo>
                  <a:close/>
                  <a:moveTo>
                    <a:pt x="2364" y="0"/>
                  </a:moveTo>
                  <a:lnTo>
                    <a:pt x="960" y="0"/>
                  </a:lnTo>
                  <a:lnTo>
                    <a:pt x="960" y="631"/>
                  </a:lnTo>
                  <a:lnTo>
                    <a:pt x="2364" y="631"/>
                  </a:lnTo>
                  <a:lnTo>
                    <a:pt x="2364" y="0"/>
                  </a:lnTo>
                  <a:close/>
                  <a:moveTo>
                    <a:pt x="3970" y="0"/>
                  </a:moveTo>
                  <a:lnTo>
                    <a:pt x="2386" y="0"/>
                  </a:lnTo>
                  <a:lnTo>
                    <a:pt x="2386" y="631"/>
                  </a:lnTo>
                  <a:lnTo>
                    <a:pt x="3970" y="631"/>
                  </a:lnTo>
                  <a:lnTo>
                    <a:pt x="3970" y="0"/>
                  </a:lnTo>
                  <a:close/>
                  <a:moveTo>
                    <a:pt x="5710" y="0"/>
                  </a:moveTo>
                  <a:lnTo>
                    <a:pt x="3989" y="0"/>
                  </a:lnTo>
                  <a:lnTo>
                    <a:pt x="3989" y="631"/>
                  </a:lnTo>
                  <a:lnTo>
                    <a:pt x="5710" y="631"/>
                  </a:lnTo>
                  <a:lnTo>
                    <a:pt x="5710" y="0"/>
                  </a:lnTo>
                  <a:close/>
                  <a:moveTo>
                    <a:pt x="7482" y="0"/>
                  </a:moveTo>
                  <a:lnTo>
                    <a:pt x="5729" y="0"/>
                  </a:lnTo>
                  <a:lnTo>
                    <a:pt x="5729" y="631"/>
                  </a:lnTo>
                  <a:lnTo>
                    <a:pt x="7482" y="631"/>
                  </a:lnTo>
                  <a:lnTo>
                    <a:pt x="7482" y="0"/>
                  </a:lnTo>
                  <a:close/>
                </a:path>
              </a:pathLst>
            </a:custGeom>
            <a:solidFill>
              <a:srgbClr val="E8F1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4" name="docshape9">
              <a:extLst>
                <a:ext uri="{FF2B5EF4-FFF2-40B4-BE49-F238E27FC236}">
                  <a16:creationId xmlns:a16="http://schemas.microsoft.com/office/drawing/2014/main" id="{2F5CDB26-2698-2692-CDE5-47837AB67935}"/>
                </a:ext>
              </a:extLst>
            </p:cNvPr>
            <p:cNvSpPr>
              <a:spLocks/>
            </p:cNvSpPr>
            <p:nvPr/>
          </p:nvSpPr>
          <p:spPr bwMode="auto">
            <a:xfrm>
              <a:off x="3046" y="-5215"/>
              <a:ext cx="7521" cy="120"/>
            </a:xfrm>
            <a:custGeom>
              <a:avLst/>
              <a:gdLst>
                <a:gd name="T0" fmla="+- 0 4006 3046"/>
                <a:gd name="T1" fmla="*/ T0 w 7521"/>
                <a:gd name="T2" fmla="+- 0 -5215 -5215"/>
                <a:gd name="T3" fmla="*/ -5215 h 120"/>
                <a:gd name="T4" fmla="+- 0 3065 3046"/>
                <a:gd name="T5" fmla="*/ T4 w 7521"/>
                <a:gd name="T6" fmla="+- 0 -5215 -5215"/>
                <a:gd name="T7" fmla="*/ -5215 h 120"/>
                <a:gd name="T8" fmla="+- 0 3065 3046"/>
                <a:gd name="T9" fmla="*/ T8 w 7521"/>
                <a:gd name="T10" fmla="+- 0 -5215 -5215"/>
                <a:gd name="T11" fmla="*/ -5215 h 120"/>
                <a:gd name="T12" fmla="+- 0 3046 3046"/>
                <a:gd name="T13" fmla="*/ T12 w 7521"/>
                <a:gd name="T14" fmla="+- 0 -5215 -5215"/>
                <a:gd name="T15" fmla="*/ -5215 h 120"/>
                <a:gd name="T16" fmla="+- 0 3046 3046"/>
                <a:gd name="T17" fmla="*/ T16 w 7521"/>
                <a:gd name="T18" fmla="+- 0 -5215 -5215"/>
                <a:gd name="T19" fmla="*/ -5215 h 120"/>
                <a:gd name="T20" fmla="+- 0 3046 3046"/>
                <a:gd name="T21" fmla="*/ T20 w 7521"/>
                <a:gd name="T22" fmla="+- 0 -5195 -5215"/>
                <a:gd name="T23" fmla="*/ -5195 h 120"/>
                <a:gd name="T24" fmla="+- 0 3046 3046"/>
                <a:gd name="T25" fmla="*/ T24 w 7521"/>
                <a:gd name="T26" fmla="+- 0 -5095 -5215"/>
                <a:gd name="T27" fmla="*/ -5095 h 120"/>
                <a:gd name="T28" fmla="+- 0 3065 3046"/>
                <a:gd name="T29" fmla="*/ T28 w 7521"/>
                <a:gd name="T30" fmla="+- 0 -5095 -5215"/>
                <a:gd name="T31" fmla="*/ -5095 h 120"/>
                <a:gd name="T32" fmla="+- 0 3065 3046"/>
                <a:gd name="T33" fmla="*/ T32 w 7521"/>
                <a:gd name="T34" fmla="+- 0 -5195 -5215"/>
                <a:gd name="T35" fmla="*/ -5195 h 120"/>
                <a:gd name="T36" fmla="+- 0 4006 3046"/>
                <a:gd name="T37" fmla="*/ T36 w 7521"/>
                <a:gd name="T38" fmla="+- 0 -5195 -5215"/>
                <a:gd name="T39" fmla="*/ -5195 h 120"/>
                <a:gd name="T40" fmla="+- 0 4006 3046"/>
                <a:gd name="T41" fmla="*/ T40 w 7521"/>
                <a:gd name="T42" fmla="+- 0 -5215 -5215"/>
                <a:gd name="T43" fmla="*/ -5215 h 120"/>
                <a:gd name="T44" fmla="+- 0 4026 3046"/>
                <a:gd name="T45" fmla="*/ T44 w 7521"/>
                <a:gd name="T46" fmla="+- 0 -5215 -5215"/>
                <a:gd name="T47" fmla="*/ -5215 h 120"/>
                <a:gd name="T48" fmla="+- 0 4007 3046"/>
                <a:gd name="T49" fmla="*/ T48 w 7521"/>
                <a:gd name="T50" fmla="+- 0 -5215 -5215"/>
                <a:gd name="T51" fmla="*/ -5215 h 120"/>
                <a:gd name="T52" fmla="+- 0 4007 3046"/>
                <a:gd name="T53" fmla="*/ T52 w 7521"/>
                <a:gd name="T54" fmla="+- 0 -5195 -5215"/>
                <a:gd name="T55" fmla="*/ -5195 h 120"/>
                <a:gd name="T56" fmla="+- 0 4007 3046"/>
                <a:gd name="T57" fmla="*/ T56 w 7521"/>
                <a:gd name="T58" fmla="+- 0 -5095 -5215"/>
                <a:gd name="T59" fmla="*/ -5095 h 120"/>
                <a:gd name="T60" fmla="+- 0 4026 3046"/>
                <a:gd name="T61" fmla="*/ T60 w 7521"/>
                <a:gd name="T62" fmla="+- 0 -5095 -5215"/>
                <a:gd name="T63" fmla="*/ -5095 h 120"/>
                <a:gd name="T64" fmla="+- 0 4026 3046"/>
                <a:gd name="T65" fmla="*/ T64 w 7521"/>
                <a:gd name="T66" fmla="+- 0 -5195 -5215"/>
                <a:gd name="T67" fmla="*/ -5195 h 120"/>
                <a:gd name="T68" fmla="+- 0 4026 3046"/>
                <a:gd name="T69" fmla="*/ T68 w 7521"/>
                <a:gd name="T70" fmla="+- 0 -5215 -5215"/>
                <a:gd name="T71" fmla="*/ -5215 h 120"/>
                <a:gd name="T72" fmla="+- 0 5451 3046"/>
                <a:gd name="T73" fmla="*/ T72 w 7521"/>
                <a:gd name="T74" fmla="+- 0 -5215 -5215"/>
                <a:gd name="T75" fmla="*/ -5215 h 120"/>
                <a:gd name="T76" fmla="+- 0 5432 3046"/>
                <a:gd name="T77" fmla="*/ T76 w 7521"/>
                <a:gd name="T78" fmla="+- 0 -5215 -5215"/>
                <a:gd name="T79" fmla="*/ -5215 h 120"/>
                <a:gd name="T80" fmla="+- 0 4026 3046"/>
                <a:gd name="T81" fmla="*/ T80 w 7521"/>
                <a:gd name="T82" fmla="+- 0 -5215 -5215"/>
                <a:gd name="T83" fmla="*/ -5215 h 120"/>
                <a:gd name="T84" fmla="+- 0 4026 3046"/>
                <a:gd name="T85" fmla="*/ T84 w 7521"/>
                <a:gd name="T86" fmla="+- 0 -5195 -5215"/>
                <a:gd name="T87" fmla="*/ -5195 h 120"/>
                <a:gd name="T88" fmla="+- 0 5432 3046"/>
                <a:gd name="T89" fmla="*/ T88 w 7521"/>
                <a:gd name="T90" fmla="+- 0 -5195 -5215"/>
                <a:gd name="T91" fmla="*/ -5195 h 120"/>
                <a:gd name="T92" fmla="+- 0 5432 3046"/>
                <a:gd name="T93" fmla="*/ T92 w 7521"/>
                <a:gd name="T94" fmla="+- 0 -5095 -5215"/>
                <a:gd name="T95" fmla="*/ -5095 h 120"/>
                <a:gd name="T96" fmla="+- 0 5451 3046"/>
                <a:gd name="T97" fmla="*/ T96 w 7521"/>
                <a:gd name="T98" fmla="+- 0 -5095 -5215"/>
                <a:gd name="T99" fmla="*/ -5095 h 120"/>
                <a:gd name="T100" fmla="+- 0 5451 3046"/>
                <a:gd name="T101" fmla="*/ T100 w 7521"/>
                <a:gd name="T102" fmla="+- 0 -5195 -5215"/>
                <a:gd name="T103" fmla="*/ -5195 h 120"/>
                <a:gd name="T104" fmla="+- 0 5451 3046"/>
                <a:gd name="T105" fmla="*/ T104 w 7521"/>
                <a:gd name="T106" fmla="+- 0 -5215 -5215"/>
                <a:gd name="T107" fmla="*/ -5215 h 120"/>
                <a:gd name="T108" fmla="+- 0 7057 3046"/>
                <a:gd name="T109" fmla="*/ T108 w 7521"/>
                <a:gd name="T110" fmla="+- 0 -5215 -5215"/>
                <a:gd name="T111" fmla="*/ -5215 h 120"/>
                <a:gd name="T112" fmla="+- 0 7038 3046"/>
                <a:gd name="T113" fmla="*/ T112 w 7521"/>
                <a:gd name="T114" fmla="+- 0 -5215 -5215"/>
                <a:gd name="T115" fmla="*/ -5215 h 120"/>
                <a:gd name="T116" fmla="+- 0 7038 3046"/>
                <a:gd name="T117" fmla="*/ T116 w 7521"/>
                <a:gd name="T118" fmla="+- 0 -5215 -5215"/>
                <a:gd name="T119" fmla="*/ -5215 h 120"/>
                <a:gd name="T120" fmla="+- 0 5451 3046"/>
                <a:gd name="T121" fmla="*/ T120 w 7521"/>
                <a:gd name="T122" fmla="+- 0 -5215 -5215"/>
                <a:gd name="T123" fmla="*/ -5215 h 120"/>
                <a:gd name="T124" fmla="+- 0 5451 3046"/>
                <a:gd name="T125" fmla="*/ T124 w 7521"/>
                <a:gd name="T126" fmla="+- 0 -5195 -5215"/>
                <a:gd name="T127" fmla="*/ -5195 h 120"/>
                <a:gd name="T128" fmla="+- 0 7038 3046"/>
                <a:gd name="T129" fmla="*/ T128 w 7521"/>
                <a:gd name="T130" fmla="+- 0 -5195 -5215"/>
                <a:gd name="T131" fmla="*/ -5195 h 120"/>
                <a:gd name="T132" fmla="+- 0 7038 3046"/>
                <a:gd name="T133" fmla="*/ T132 w 7521"/>
                <a:gd name="T134" fmla="+- 0 -5095 -5215"/>
                <a:gd name="T135" fmla="*/ -5095 h 120"/>
                <a:gd name="T136" fmla="+- 0 7057 3046"/>
                <a:gd name="T137" fmla="*/ T136 w 7521"/>
                <a:gd name="T138" fmla="+- 0 -5095 -5215"/>
                <a:gd name="T139" fmla="*/ -5095 h 120"/>
                <a:gd name="T140" fmla="+- 0 7057 3046"/>
                <a:gd name="T141" fmla="*/ T140 w 7521"/>
                <a:gd name="T142" fmla="+- 0 -5195 -5215"/>
                <a:gd name="T143" fmla="*/ -5195 h 120"/>
                <a:gd name="T144" fmla="+- 0 7057 3046"/>
                <a:gd name="T145" fmla="*/ T144 w 7521"/>
                <a:gd name="T146" fmla="+- 0 -5215 -5215"/>
                <a:gd name="T147" fmla="*/ -5215 h 120"/>
                <a:gd name="T148" fmla="+- 0 8797 3046"/>
                <a:gd name="T149" fmla="*/ T148 w 7521"/>
                <a:gd name="T150" fmla="+- 0 -5215 -5215"/>
                <a:gd name="T151" fmla="*/ -5215 h 120"/>
                <a:gd name="T152" fmla="+- 0 8778 3046"/>
                <a:gd name="T153" fmla="*/ T152 w 7521"/>
                <a:gd name="T154" fmla="+- 0 -5215 -5215"/>
                <a:gd name="T155" fmla="*/ -5215 h 120"/>
                <a:gd name="T156" fmla="+- 0 7057 3046"/>
                <a:gd name="T157" fmla="*/ T156 w 7521"/>
                <a:gd name="T158" fmla="+- 0 -5215 -5215"/>
                <a:gd name="T159" fmla="*/ -5215 h 120"/>
                <a:gd name="T160" fmla="+- 0 7057 3046"/>
                <a:gd name="T161" fmla="*/ T160 w 7521"/>
                <a:gd name="T162" fmla="+- 0 -5195 -5215"/>
                <a:gd name="T163" fmla="*/ -5195 h 120"/>
                <a:gd name="T164" fmla="+- 0 8778 3046"/>
                <a:gd name="T165" fmla="*/ T164 w 7521"/>
                <a:gd name="T166" fmla="+- 0 -5195 -5215"/>
                <a:gd name="T167" fmla="*/ -5195 h 120"/>
                <a:gd name="T168" fmla="+- 0 8778 3046"/>
                <a:gd name="T169" fmla="*/ T168 w 7521"/>
                <a:gd name="T170" fmla="+- 0 -5095 -5215"/>
                <a:gd name="T171" fmla="*/ -5095 h 120"/>
                <a:gd name="T172" fmla="+- 0 8797 3046"/>
                <a:gd name="T173" fmla="*/ T172 w 7521"/>
                <a:gd name="T174" fmla="+- 0 -5095 -5215"/>
                <a:gd name="T175" fmla="*/ -5095 h 120"/>
                <a:gd name="T176" fmla="+- 0 8797 3046"/>
                <a:gd name="T177" fmla="*/ T176 w 7521"/>
                <a:gd name="T178" fmla="+- 0 -5195 -5215"/>
                <a:gd name="T179" fmla="*/ -5195 h 120"/>
                <a:gd name="T180" fmla="+- 0 8797 3046"/>
                <a:gd name="T181" fmla="*/ T180 w 7521"/>
                <a:gd name="T182" fmla="+- 0 -5215 -5215"/>
                <a:gd name="T183" fmla="*/ -5215 h 120"/>
                <a:gd name="T184" fmla="+- 0 10547 3046"/>
                <a:gd name="T185" fmla="*/ T184 w 7521"/>
                <a:gd name="T186" fmla="+- 0 -5215 -5215"/>
                <a:gd name="T187" fmla="*/ -5215 h 120"/>
                <a:gd name="T188" fmla="+- 0 8797 3046"/>
                <a:gd name="T189" fmla="*/ T188 w 7521"/>
                <a:gd name="T190" fmla="+- 0 -5215 -5215"/>
                <a:gd name="T191" fmla="*/ -5215 h 120"/>
                <a:gd name="T192" fmla="+- 0 8797 3046"/>
                <a:gd name="T193" fmla="*/ T192 w 7521"/>
                <a:gd name="T194" fmla="+- 0 -5195 -5215"/>
                <a:gd name="T195" fmla="*/ -5195 h 120"/>
                <a:gd name="T196" fmla="+- 0 10547 3046"/>
                <a:gd name="T197" fmla="*/ T196 w 7521"/>
                <a:gd name="T198" fmla="+- 0 -5195 -5215"/>
                <a:gd name="T199" fmla="*/ -5195 h 120"/>
                <a:gd name="T200" fmla="+- 0 10547 3046"/>
                <a:gd name="T201" fmla="*/ T200 w 7521"/>
                <a:gd name="T202" fmla="+- 0 -5215 -5215"/>
                <a:gd name="T203" fmla="*/ -5215 h 120"/>
                <a:gd name="T204" fmla="+- 0 10567 3046"/>
                <a:gd name="T205" fmla="*/ T204 w 7521"/>
                <a:gd name="T206" fmla="+- 0 -5215 -5215"/>
                <a:gd name="T207" fmla="*/ -5215 h 120"/>
                <a:gd name="T208" fmla="+- 0 10548 3046"/>
                <a:gd name="T209" fmla="*/ T208 w 7521"/>
                <a:gd name="T210" fmla="+- 0 -5215 -5215"/>
                <a:gd name="T211" fmla="*/ -5215 h 120"/>
                <a:gd name="T212" fmla="+- 0 10548 3046"/>
                <a:gd name="T213" fmla="*/ T212 w 7521"/>
                <a:gd name="T214" fmla="+- 0 -5215 -5215"/>
                <a:gd name="T215" fmla="*/ -5215 h 120"/>
                <a:gd name="T216" fmla="+- 0 10548 3046"/>
                <a:gd name="T217" fmla="*/ T216 w 7521"/>
                <a:gd name="T218" fmla="+- 0 -5195 -5215"/>
                <a:gd name="T219" fmla="*/ -5195 h 120"/>
                <a:gd name="T220" fmla="+- 0 10548 3046"/>
                <a:gd name="T221" fmla="*/ T220 w 7521"/>
                <a:gd name="T222" fmla="+- 0 -5095 -5215"/>
                <a:gd name="T223" fmla="*/ -5095 h 120"/>
                <a:gd name="T224" fmla="+- 0 10567 3046"/>
                <a:gd name="T225" fmla="*/ T224 w 7521"/>
                <a:gd name="T226" fmla="+- 0 -5095 -5215"/>
                <a:gd name="T227" fmla="*/ -5095 h 120"/>
                <a:gd name="T228" fmla="+- 0 10567 3046"/>
                <a:gd name="T229" fmla="*/ T228 w 7521"/>
                <a:gd name="T230" fmla="+- 0 -5195 -5215"/>
                <a:gd name="T231" fmla="*/ -5195 h 120"/>
                <a:gd name="T232" fmla="+- 0 10567 3046"/>
                <a:gd name="T233" fmla="*/ T232 w 7521"/>
                <a:gd name="T234" fmla="+- 0 -5215 -5215"/>
                <a:gd name="T235" fmla="*/ -5215 h 120"/>
                <a:gd name="T236" fmla="+- 0 10567 3046"/>
                <a:gd name="T237" fmla="*/ T236 w 7521"/>
                <a:gd name="T238" fmla="+- 0 -5215 -5215"/>
                <a:gd name="T239" fmla="*/ -5215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7521" h="120">
                  <a:moveTo>
                    <a:pt x="960" y="0"/>
                  </a:moveTo>
                  <a:lnTo>
                    <a:pt x="19" y="0"/>
                  </a:lnTo>
                  <a:lnTo>
                    <a:pt x="0" y="0"/>
                  </a:lnTo>
                  <a:lnTo>
                    <a:pt x="0" y="20"/>
                  </a:lnTo>
                  <a:lnTo>
                    <a:pt x="0" y="120"/>
                  </a:lnTo>
                  <a:lnTo>
                    <a:pt x="19" y="120"/>
                  </a:lnTo>
                  <a:lnTo>
                    <a:pt x="19" y="20"/>
                  </a:lnTo>
                  <a:lnTo>
                    <a:pt x="960" y="20"/>
                  </a:lnTo>
                  <a:lnTo>
                    <a:pt x="960" y="0"/>
                  </a:lnTo>
                  <a:close/>
                  <a:moveTo>
                    <a:pt x="980" y="0"/>
                  </a:moveTo>
                  <a:lnTo>
                    <a:pt x="961" y="0"/>
                  </a:lnTo>
                  <a:lnTo>
                    <a:pt x="961" y="20"/>
                  </a:lnTo>
                  <a:lnTo>
                    <a:pt x="961" y="120"/>
                  </a:lnTo>
                  <a:lnTo>
                    <a:pt x="980" y="120"/>
                  </a:lnTo>
                  <a:lnTo>
                    <a:pt x="980" y="20"/>
                  </a:lnTo>
                  <a:lnTo>
                    <a:pt x="980" y="0"/>
                  </a:lnTo>
                  <a:close/>
                  <a:moveTo>
                    <a:pt x="2405" y="0"/>
                  </a:moveTo>
                  <a:lnTo>
                    <a:pt x="2386" y="0"/>
                  </a:lnTo>
                  <a:lnTo>
                    <a:pt x="980" y="0"/>
                  </a:lnTo>
                  <a:lnTo>
                    <a:pt x="980" y="20"/>
                  </a:lnTo>
                  <a:lnTo>
                    <a:pt x="2386" y="20"/>
                  </a:lnTo>
                  <a:lnTo>
                    <a:pt x="2386" y="120"/>
                  </a:lnTo>
                  <a:lnTo>
                    <a:pt x="2405" y="120"/>
                  </a:lnTo>
                  <a:lnTo>
                    <a:pt x="2405" y="20"/>
                  </a:lnTo>
                  <a:lnTo>
                    <a:pt x="2405" y="0"/>
                  </a:lnTo>
                  <a:close/>
                  <a:moveTo>
                    <a:pt x="4011" y="0"/>
                  </a:moveTo>
                  <a:lnTo>
                    <a:pt x="3992" y="0"/>
                  </a:lnTo>
                  <a:lnTo>
                    <a:pt x="2405" y="0"/>
                  </a:lnTo>
                  <a:lnTo>
                    <a:pt x="2405" y="20"/>
                  </a:lnTo>
                  <a:lnTo>
                    <a:pt x="3992" y="20"/>
                  </a:lnTo>
                  <a:lnTo>
                    <a:pt x="3992" y="120"/>
                  </a:lnTo>
                  <a:lnTo>
                    <a:pt x="4011" y="120"/>
                  </a:lnTo>
                  <a:lnTo>
                    <a:pt x="4011" y="20"/>
                  </a:lnTo>
                  <a:lnTo>
                    <a:pt x="4011" y="0"/>
                  </a:lnTo>
                  <a:close/>
                  <a:moveTo>
                    <a:pt x="5751" y="0"/>
                  </a:moveTo>
                  <a:lnTo>
                    <a:pt x="5732" y="0"/>
                  </a:lnTo>
                  <a:lnTo>
                    <a:pt x="4011" y="0"/>
                  </a:lnTo>
                  <a:lnTo>
                    <a:pt x="4011" y="20"/>
                  </a:lnTo>
                  <a:lnTo>
                    <a:pt x="5732" y="20"/>
                  </a:lnTo>
                  <a:lnTo>
                    <a:pt x="5732" y="120"/>
                  </a:lnTo>
                  <a:lnTo>
                    <a:pt x="5751" y="120"/>
                  </a:lnTo>
                  <a:lnTo>
                    <a:pt x="5751" y="20"/>
                  </a:lnTo>
                  <a:lnTo>
                    <a:pt x="5751" y="0"/>
                  </a:lnTo>
                  <a:close/>
                  <a:moveTo>
                    <a:pt x="7501" y="0"/>
                  </a:moveTo>
                  <a:lnTo>
                    <a:pt x="5751" y="0"/>
                  </a:lnTo>
                  <a:lnTo>
                    <a:pt x="5751" y="20"/>
                  </a:lnTo>
                  <a:lnTo>
                    <a:pt x="7501" y="20"/>
                  </a:lnTo>
                  <a:lnTo>
                    <a:pt x="7501" y="0"/>
                  </a:lnTo>
                  <a:close/>
                  <a:moveTo>
                    <a:pt x="7521" y="0"/>
                  </a:moveTo>
                  <a:lnTo>
                    <a:pt x="7502" y="0"/>
                  </a:lnTo>
                  <a:lnTo>
                    <a:pt x="7502" y="20"/>
                  </a:lnTo>
                  <a:lnTo>
                    <a:pt x="7502" y="120"/>
                  </a:lnTo>
                  <a:lnTo>
                    <a:pt x="7521" y="120"/>
                  </a:lnTo>
                  <a:lnTo>
                    <a:pt x="7521" y="20"/>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5" name="docshape10">
              <a:extLst>
                <a:ext uri="{FF2B5EF4-FFF2-40B4-BE49-F238E27FC236}">
                  <a16:creationId xmlns:a16="http://schemas.microsoft.com/office/drawing/2014/main" id="{888FC6BF-F56F-CD87-514B-6394C464A3E8}"/>
                </a:ext>
              </a:extLst>
            </p:cNvPr>
            <p:cNvSpPr>
              <a:spLocks/>
            </p:cNvSpPr>
            <p:nvPr/>
          </p:nvSpPr>
          <p:spPr bwMode="auto">
            <a:xfrm>
              <a:off x="3055" y="-4665"/>
              <a:ext cx="961" cy="101"/>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16" name="docshape11">
              <a:extLst>
                <a:ext uri="{FF2B5EF4-FFF2-40B4-BE49-F238E27FC236}">
                  <a16:creationId xmlns:a16="http://schemas.microsoft.com/office/drawing/2014/main" id="{6F6F54BE-193F-73A1-E5D6-4F8546C8BC2F}"/>
                </a:ext>
              </a:extLst>
            </p:cNvPr>
            <p:cNvSpPr>
              <a:spLocks/>
            </p:cNvSpPr>
            <p:nvPr/>
          </p:nvSpPr>
          <p:spPr bwMode="auto">
            <a:xfrm>
              <a:off x="3046" y="-5095"/>
              <a:ext cx="7521" cy="531"/>
            </a:xfrm>
            <a:custGeom>
              <a:avLst/>
              <a:gdLst>
                <a:gd name="T0" fmla="+- 0 3065 3046"/>
                <a:gd name="T1" fmla="*/ T0 w 7521"/>
                <a:gd name="T2" fmla="+- 0 -5095 -5095"/>
                <a:gd name="T3" fmla="*/ -5095 h 531"/>
                <a:gd name="T4" fmla="+- 0 3046 3046"/>
                <a:gd name="T5" fmla="*/ T4 w 7521"/>
                <a:gd name="T6" fmla="+- 0 -5095 -5095"/>
                <a:gd name="T7" fmla="*/ -5095 h 531"/>
                <a:gd name="T8" fmla="+- 0 3046 3046"/>
                <a:gd name="T9" fmla="*/ T8 w 7521"/>
                <a:gd name="T10" fmla="+- 0 -4564 -5095"/>
                <a:gd name="T11" fmla="*/ -4564 h 531"/>
                <a:gd name="T12" fmla="+- 0 3065 3046"/>
                <a:gd name="T13" fmla="*/ T12 w 7521"/>
                <a:gd name="T14" fmla="+- 0 -4564 -5095"/>
                <a:gd name="T15" fmla="*/ -4564 h 531"/>
                <a:gd name="T16" fmla="+- 0 3065 3046"/>
                <a:gd name="T17" fmla="*/ T16 w 7521"/>
                <a:gd name="T18" fmla="+- 0 -5095 -5095"/>
                <a:gd name="T19" fmla="*/ -5095 h 531"/>
                <a:gd name="T20" fmla="+- 0 4026 3046"/>
                <a:gd name="T21" fmla="*/ T20 w 7521"/>
                <a:gd name="T22" fmla="+- 0 -5095 -5095"/>
                <a:gd name="T23" fmla="*/ -5095 h 531"/>
                <a:gd name="T24" fmla="+- 0 4007 3046"/>
                <a:gd name="T25" fmla="*/ T24 w 7521"/>
                <a:gd name="T26" fmla="+- 0 -5095 -5095"/>
                <a:gd name="T27" fmla="*/ -5095 h 531"/>
                <a:gd name="T28" fmla="+- 0 4007 3046"/>
                <a:gd name="T29" fmla="*/ T28 w 7521"/>
                <a:gd name="T30" fmla="+- 0 -4564 -5095"/>
                <a:gd name="T31" fmla="*/ -4564 h 531"/>
                <a:gd name="T32" fmla="+- 0 4026 3046"/>
                <a:gd name="T33" fmla="*/ T32 w 7521"/>
                <a:gd name="T34" fmla="+- 0 -4564 -5095"/>
                <a:gd name="T35" fmla="*/ -4564 h 531"/>
                <a:gd name="T36" fmla="+- 0 4026 3046"/>
                <a:gd name="T37" fmla="*/ T36 w 7521"/>
                <a:gd name="T38" fmla="+- 0 -5095 -5095"/>
                <a:gd name="T39" fmla="*/ -5095 h 531"/>
                <a:gd name="T40" fmla="+- 0 5451 3046"/>
                <a:gd name="T41" fmla="*/ T40 w 7521"/>
                <a:gd name="T42" fmla="+- 0 -5095 -5095"/>
                <a:gd name="T43" fmla="*/ -5095 h 531"/>
                <a:gd name="T44" fmla="+- 0 5432 3046"/>
                <a:gd name="T45" fmla="*/ T44 w 7521"/>
                <a:gd name="T46" fmla="+- 0 -5095 -5095"/>
                <a:gd name="T47" fmla="*/ -5095 h 531"/>
                <a:gd name="T48" fmla="+- 0 5432 3046"/>
                <a:gd name="T49" fmla="*/ T48 w 7521"/>
                <a:gd name="T50" fmla="+- 0 -4564 -5095"/>
                <a:gd name="T51" fmla="*/ -4564 h 531"/>
                <a:gd name="T52" fmla="+- 0 5451 3046"/>
                <a:gd name="T53" fmla="*/ T52 w 7521"/>
                <a:gd name="T54" fmla="+- 0 -4564 -5095"/>
                <a:gd name="T55" fmla="*/ -4564 h 531"/>
                <a:gd name="T56" fmla="+- 0 5451 3046"/>
                <a:gd name="T57" fmla="*/ T56 w 7521"/>
                <a:gd name="T58" fmla="+- 0 -5095 -5095"/>
                <a:gd name="T59" fmla="*/ -5095 h 531"/>
                <a:gd name="T60" fmla="+- 0 7057 3046"/>
                <a:gd name="T61" fmla="*/ T60 w 7521"/>
                <a:gd name="T62" fmla="+- 0 -5095 -5095"/>
                <a:gd name="T63" fmla="*/ -5095 h 531"/>
                <a:gd name="T64" fmla="+- 0 7038 3046"/>
                <a:gd name="T65" fmla="*/ T64 w 7521"/>
                <a:gd name="T66" fmla="+- 0 -5095 -5095"/>
                <a:gd name="T67" fmla="*/ -5095 h 531"/>
                <a:gd name="T68" fmla="+- 0 7038 3046"/>
                <a:gd name="T69" fmla="*/ T68 w 7521"/>
                <a:gd name="T70" fmla="+- 0 -4564 -5095"/>
                <a:gd name="T71" fmla="*/ -4564 h 531"/>
                <a:gd name="T72" fmla="+- 0 7057 3046"/>
                <a:gd name="T73" fmla="*/ T72 w 7521"/>
                <a:gd name="T74" fmla="+- 0 -4564 -5095"/>
                <a:gd name="T75" fmla="*/ -4564 h 531"/>
                <a:gd name="T76" fmla="+- 0 7057 3046"/>
                <a:gd name="T77" fmla="*/ T76 w 7521"/>
                <a:gd name="T78" fmla="+- 0 -5095 -5095"/>
                <a:gd name="T79" fmla="*/ -5095 h 531"/>
                <a:gd name="T80" fmla="+- 0 8797 3046"/>
                <a:gd name="T81" fmla="*/ T80 w 7521"/>
                <a:gd name="T82" fmla="+- 0 -5095 -5095"/>
                <a:gd name="T83" fmla="*/ -5095 h 531"/>
                <a:gd name="T84" fmla="+- 0 8778 3046"/>
                <a:gd name="T85" fmla="*/ T84 w 7521"/>
                <a:gd name="T86" fmla="+- 0 -5095 -5095"/>
                <a:gd name="T87" fmla="*/ -5095 h 531"/>
                <a:gd name="T88" fmla="+- 0 8778 3046"/>
                <a:gd name="T89" fmla="*/ T88 w 7521"/>
                <a:gd name="T90" fmla="+- 0 -4564 -5095"/>
                <a:gd name="T91" fmla="*/ -4564 h 531"/>
                <a:gd name="T92" fmla="+- 0 8797 3046"/>
                <a:gd name="T93" fmla="*/ T92 w 7521"/>
                <a:gd name="T94" fmla="+- 0 -4564 -5095"/>
                <a:gd name="T95" fmla="*/ -4564 h 531"/>
                <a:gd name="T96" fmla="+- 0 8797 3046"/>
                <a:gd name="T97" fmla="*/ T96 w 7521"/>
                <a:gd name="T98" fmla="+- 0 -5095 -5095"/>
                <a:gd name="T99" fmla="*/ -5095 h 531"/>
                <a:gd name="T100" fmla="+- 0 10567 3046"/>
                <a:gd name="T101" fmla="*/ T100 w 7521"/>
                <a:gd name="T102" fmla="+- 0 -5095 -5095"/>
                <a:gd name="T103" fmla="*/ -5095 h 531"/>
                <a:gd name="T104" fmla="+- 0 10548 3046"/>
                <a:gd name="T105" fmla="*/ T104 w 7521"/>
                <a:gd name="T106" fmla="+- 0 -5095 -5095"/>
                <a:gd name="T107" fmla="*/ -5095 h 531"/>
                <a:gd name="T108" fmla="+- 0 10548 3046"/>
                <a:gd name="T109" fmla="*/ T108 w 7521"/>
                <a:gd name="T110" fmla="+- 0 -4564 -5095"/>
                <a:gd name="T111" fmla="*/ -4564 h 531"/>
                <a:gd name="T112" fmla="+- 0 10567 3046"/>
                <a:gd name="T113" fmla="*/ T112 w 7521"/>
                <a:gd name="T114" fmla="+- 0 -4564 -5095"/>
                <a:gd name="T115" fmla="*/ -4564 h 531"/>
                <a:gd name="T116" fmla="+- 0 10567 3046"/>
                <a:gd name="T117" fmla="*/ T116 w 7521"/>
                <a:gd name="T118" fmla="+- 0 -5095 -5095"/>
                <a:gd name="T119" fmla="*/ -5095 h 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7521" h="531">
                  <a:moveTo>
                    <a:pt x="19" y="0"/>
                  </a:moveTo>
                  <a:lnTo>
                    <a:pt x="0" y="0"/>
                  </a:lnTo>
                  <a:lnTo>
                    <a:pt x="0" y="531"/>
                  </a:lnTo>
                  <a:lnTo>
                    <a:pt x="19" y="531"/>
                  </a:lnTo>
                  <a:lnTo>
                    <a:pt x="19" y="0"/>
                  </a:lnTo>
                  <a:close/>
                  <a:moveTo>
                    <a:pt x="980" y="0"/>
                  </a:moveTo>
                  <a:lnTo>
                    <a:pt x="961" y="0"/>
                  </a:lnTo>
                  <a:lnTo>
                    <a:pt x="961" y="531"/>
                  </a:lnTo>
                  <a:lnTo>
                    <a:pt x="980" y="531"/>
                  </a:lnTo>
                  <a:lnTo>
                    <a:pt x="980" y="0"/>
                  </a:lnTo>
                  <a:close/>
                  <a:moveTo>
                    <a:pt x="2405" y="0"/>
                  </a:moveTo>
                  <a:lnTo>
                    <a:pt x="2386" y="0"/>
                  </a:lnTo>
                  <a:lnTo>
                    <a:pt x="2386" y="531"/>
                  </a:lnTo>
                  <a:lnTo>
                    <a:pt x="2405" y="531"/>
                  </a:lnTo>
                  <a:lnTo>
                    <a:pt x="2405" y="0"/>
                  </a:lnTo>
                  <a:close/>
                  <a:moveTo>
                    <a:pt x="4011" y="0"/>
                  </a:moveTo>
                  <a:lnTo>
                    <a:pt x="3992" y="0"/>
                  </a:lnTo>
                  <a:lnTo>
                    <a:pt x="3992" y="531"/>
                  </a:lnTo>
                  <a:lnTo>
                    <a:pt x="4011" y="531"/>
                  </a:lnTo>
                  <a:lnTo>
                    <a:pt x="4011" y="0"/>
                  </a:lnTo>
                  <a:close/>
                  <a:moveTo>
                    <a:pt x="5751" y="0"/>
                  </a:moveTo>
                  <a:lnTo>
                    <a:pt x="5732" y="0"/>
                  </a:lnTo>
                  <a:lnTo>
                    <a:pt x="5732" y="531"/>
                  </a:lnTo>
                  <a:lnTo>
                    <a:pt x="5751" y="531"/>
                  </a:lnTo>
                  <a:lnTo>
                    <a:pt x="5751" y="0"/>
                  </a:lnTo>
                  <a:close/>
                  <a:moveTo>
                    <a:pt x="7521" y="0"/>
                  </a:moveTo>
                  <a:lnTo>
                    <a:pt x="7502" y="0"/>
                  </a:lnTo>
                  <a:lnTo>
                    <a:pt x="7502" y="531"/>
                  </a:lnTo>
                  <a:lnTo>
                    <a:pt x="7521" y="531"/>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7" name="docshape12">
              <a:extLst>
                <a:ext uri="{FF2B5EF4-FFF2-40B4-BE49-F238E27FC236}">
                  <a16:creationId xmlns:a16="http://schemas.microsoft.com/office/drawing/2014/main" id="{7BCA6DA9-039B-D06D-54ED-D8D6216DA460}"/>
                </a:ext>
              </a:extLst>
            </p:cNvPr>
            <p:cNvSpPr>
              <a:spLocks/>
            </p:cNvSpPr>
            <p:nvPr/>
          </p:nvSpPr>
          <p:spPr bwMode="auto">
            <a:xfrm>
              <a:off x="3067" y="-4545"/>
              <a:ext cx="942" cy="1176"/>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18" name="docshape13">
              <a:extLst>
                <a:ext uri="{FF2B5EF4-FFF2-40B4-BE49-F238E27FC236}">
                  <a16:creationId xmlns:a16="http://schemas.microsoft.com/office/drawing/2014/main" id="{CD554936-EE72-C681-A073-CD346420CD27}"/>
                </a:ext>
              </a:extLst>
            </p:cNvPr>
            <p:cNvSpPr>
              <a:spLocks/>
            </p:cNvSpPr>
            <p:nvPr/>
          </p:nvSpPr>
          <p:spPr bwMode="auto">
            <a:xfrm>
              <a:off x="3046" y="-4565"/>
              <a:ext cx="7521" cy="120"/>
            </a:xfrm>
            <a:custGeom>
              <a:avLst/>
              <a:gdLst>
                <a:gd name="T0" fmla="+- 0 4006 3046"/>
                <a:gd name="T1" fmla="*/ T0 w 7521"/>
                <a:gd name="T2" fmla="+- 0 -4564 -4564"/>
                <a:gd name="T3" fmla="*/ -4564 h 120"/>
                <a:gd name="T4" fmla="+- 0 3065 3046"/>
                <a:gd name="T5" fmla="*/ T4 w 7521"/>
                <a:gd name="T6" fmla="+- 0 -4564 -4564"/>
                <a:gd name="T7" fmla="*/ -4564 h 120"/>
                <a:gd name="T8" fmla="+- 0 3065 3046"/>
                <a:gd name="T9" fmla="*/ T8 w 7521"/>
                <a:gd name="T10" fmla="+- 0 -4564 -4564"/>
                <a:gd name="T11" fmla="*/ -4564 h 120"/>
                <a:gd name="T12" fmla="+- 0 3046 3046"/>
                <a:gd name="T13" fmla="*/ T12 w 7521"/>
                <a:gd name="T14" fmla="+- 0 -4564 -4564"/>
                <a:gd name="T15" fmla="*/ -4564 h 120"/>
                <a:gd name="T16" fmla="+- 0 3046 3046"/>
                <a:gd name="T17" fmla="*/ T16 w 7521"/>
                <a:gd name="T18" fmla="+- 0 -4444 -4564"/>
                <a:gd name="T19" fmla="*/ -4444 h 120"/>
                <a:gd name="T20" fmla="+- 0 3065 3046"/>
                <a:gd name="T21" fmla="*/ T20 w 7521"/>
                <a:gd name="T22" fmla="+- 0 -4444 -4564"/>
                <a:gd name="T23" fmla="*/ -4444 h 120"/>
                <a:gd name="T24" fmla="+- 0 3065 3046"/>
                <a:gd name="T25" fmla="*/ T24 w 7521"/>
                <a:gd name="T26" fmla="+- 0 -4545 -4564"/>
                <a:gd name="T27" fmla="*/ -4545 h 120"/>
                <a:gd name="T28" fmla="+- 0 4006 3046"/>
                <a:gd name="T29" fmla="*/ T28 w 7521"/>
                <a:gd name="T30" fmla="+- 0 -4545 -4564"/>
                <a:gd name="T31" fmla="*/ -4545 h 120"/>
                <a:gd name="T32" fmla="+- 0 4006 3046"/>
                <a:gd name="T33" fmla="*/ T32 w 7521"/>
                <a:gd name="T34" fmla="+- 0 -4564 -4564"/>
                <a:gd name="T35" fmla="*/ -4564 h 120"/>
                <a:gd name="T36" fmla="+- 0 4026 3046"/>
                <a:gd name="T37" fmla="*/ T36 w 7521"/>
                <a:gd name="T38" fmla="+- 0 -4564 -4564"/>
                <a:gd name="T39" fmla="*/ -4564 h 120"/>
                <a:gd name="T40" fmla="+- 0 4007 3046"/>
                <a:gd name="T41" fmla="*/ T40 w 7521"/>
                <a:gd name="T42" fmla="+- 0 -4564 -4564"/>
                <a:gd name="T43" fmla="*/ -4564 h 120"/>
                <a:gd name="T44" fmla="+- 0 4007 3046"/>
                <a:gd name="T45" fmla="*/ T44 w 7521"/>
                <a:gd name="T46" fmla="+- 0 -4444 -4564"/>
                <a:gd name="T47" fmla="*/ -4444 h 120"/>
                <a:gd name="T48" fmla="+- 0 4026 3046"/>
                <a:gd name="T49" fmla="*/ T48 w 7521"/>
                <a:gd name="T50" fmla="+- 0 -4444 -4564"/>
                <a:gd name="T51" fmla="*/ -4444 h 120"/>
                <a:gd name="T52" fmla="+- 0 4026 3046"/>
                <a:gd name="T53" fmla="*/ T52 w 7521"/>
                <a:gd name="T54" fmla="+- 0 -4564 -4564"/>
                <a:gd name="T55" fmla="*/ -4564 h 120"/>
                <a:gd name="T56" fmla="+- 0 5451 3046"/>
                <a:gd name="T57" fmla="*/ T56 w 7521"/>
                <a:gd name="T58" fmla="+- 0 -4564 -4564"/>
                <a:gd name="T59" fmla="*/ -4564 h 120"/>
                <a:gd name="T60" fmla="+- 0 5432 3046"/>
                <a:gd name="T61" fmla="*/ T60 w 7521"/>
                <a:gd name="T62" fmla="+- 0 -4564 -4564"/>
                <a:gd name="T63" fmla="*/ -4564 h 120"/>
                <a:gd name="T64" fmla="+- 0 5432 3046"/>
                <a:gd name="T65" fmla="*/ T64 w 7521"/>
                <a:gd name="T66" fmla="+- 0 -4564 -4564"/>
                <a:gd name="T67" fmla="*/ -4564 h 120"/>
                <a:gd name="T68" fmla="+- 0 4026 3046"/>
                <a:gd name="T69" fmla="*/ T68 w 7521"/>
                <a:gd name="T70" fmla="+- 0 -4564 -4564"/>
                <a:gd name="T71" fmla="*/ -4564 h 120"/>
                <a:gd name="T72" fmla="+- 0 4026 3046"/>
                <a:gd name="T73" fmla="*/ T72 w 7521"/>
                <a:gd name="T74" fmla="+- 0 -4545 -4564"/>
                <a:gd name="T75" fmla="*/ -4545 h 120"/>
                <a:gd name="T76" fmla="+- 0 5432 3046"/>
                <a:gd name="T77" fmla="*/ T76 w 7521"/>
                <a:gd name="T78" fmla="+- 0 -4545 -4564"/>
                <a:gd name="T79" fmla="*/ -4545 h 120"/>
                <a:gd name="T80" fmla="+- 0 5432 3046"/>
                <a:gd name="T81" fmla="*/ T80 w 7521"/>
                <a:gd name="T82" fmla="+- 0 -4444 -4564"/>
                <a:gd name="T83" fmla="*/ -4444 h 120"/>
                <a:gd name="T84" fmla="+- 0 5451 3046"/>
                <a:gd name="T85" fmla="*/ T84 w 7521"/>
                <a:gd name="T86" fmla="+- 0 -4444 -4564"/>
                <a:gd name="T87" fmla="*/ -4444 h 120"/>
                <a:gd name="T88" fmla="+- 0 5451 3046"/>
                <a:gd name="T89" fmla="*/ T88 w 7521"/>
                <a:gd name="T90" fmla="+- 0 -4564 -4564"/>
                <a:gd name="T91" fmla="*/ -4564 h 120"/>
                <a:gd name="T92" fmla="+- 0 7057 3046"/>
                <a:gd name="T93" fmla="*/ T92 w 7521"/>
                <a:gd name="T94" fmla="+- 0 -4564 -4564"/>
                <a:gd name="T95" fmla="*/ -4564 h 120"/>
                <a:gd name="T96" fmla="+- 0 7038 3046"/>
                <a:gd name="T97" fmla="*/ T96 w 7521"/>
                <a:gd name="T98" fmla="+- 0 -4564 -4564"/>
                <a:gd name="T99" fmla="*/ -4564 h 120"/>
                <a:gd name="T100" fmla="+- 0 7038 3046"/>
                <a:gd name="T101" fmla="*/ T100 w 7521"/>
                <a:gd name="T102" fmla="+- 0 -4564 -4564"/>
                <a:gd name="T103" fmla="*/ -4564 h 120"/>
                <a:gd name="T104" fmla="+- 0 5451 3046"/>
                <a:gd name="T105" fmla="*/ T104 w 7521"/>
                <a:gd name="T106" fmla="+- 0 -4564 -4564"/>
                <a:gd name="T107" fmla="*/ -4564 h 120"/>
                <a:gd name="T108" fmla="+- 0 5451 3046"/>
                <a:gd name="T109" fmla="*/ T108 w 7521"/>
                <a:gd name="T110" fmla="+- 0 -4545 -4564"/>
                <a:gd name="T111" fmla="*/ -4545 h 120"/>
                <a:gd name="T112" fmla="+- 0 7038 3046"/>
                <a:gd name="T113" fmla="*/ T112 w 7521"/>
                <a:gd name="T114" fmla="+- 0 -4545 -4564"/>
                <a:gd name="T115" fmla="*/ -4545 h 120"/>
                <a:gd name="T116" fmla="+- 0 7038 3046"/>
                <a:gd name="T117" fmla="*/ T116 w 7521"/>
                <a:gd name="T118" fmla="+- 0 -4444 -4564"/>
                <a:gd name="T119" fmla="*/ -4444 h 120"/>
                <a:gd name="T120" fmla="+- 0 7057 3046"/>
                <a:gd name="T121" fmla="*/ T120 w 7521"/>
                <a:gd name="T122" fmla="+- 0 -4444 -4564"/>
                <a:gd name="T123" fmla="*/ -4444 h 120"/>
                <a:gd name="T124" fmla="+- 0 7057 3046"/>
                <a:gd name="T125" fmla="*/ T124 w 7521"/>
                <a:gd name="T126" fmla="+- 0 -4564 -4564"/>
                <a:gd name="T127" fmla="*/ -4564 h 120"/>
                <a:gd name="T128" fmla="+- 0 8797 3046"/>
                <a:gd name="T129" fmla="*/ T128 w 7521"/>
                <a:gd name="T130" fmla="+- 0 -4564 -4564"/>
                <a:gd name="T131" fmla="*/ -4564 h 120"/>
                <a:gd name="T132" fmla="+- 0 8778 3046"/>
                <a:gd name="T133" fmla="*/ T132 w 7521"/>
                <a:gd name="T134" fmla="+- 0 -4564 -4564"/>
                <a:gd name="T135" fmla="*/ -4564 h 120"/>
                <a:gd name="T136" fmla="+- 0 8778 3046"/>
                <a:gd name="T137" fmla="*/ T136 w 7521"/>
                <a:gd name="T138" fmla="+- 0 -4564 -4564"/>
                <a:gd name="T139" fmla="*/ -4564 h 120"/>
                <a:gd name="T140" fmla="+- 0 7057 3046"/>
                <a:gd name="T141" fmla="*/ T140 w 7521"/>
                <a:gd name="T142" fmla="+- 0 -4564 -4564"/>
                <a:gd name="T143" fmla="*/ -4564 h 120"/>
                <a:gd name="T144" fmla="+- 0 7057 3046"/>
                <a:gd name="T145" fmla="*/ T144 w 7521"/>
                <a:gd name="T146" fmla="+- 0 -4545 -4564"/>
                <a:gd name="T147" fmla="*/ -4545 h 120"/>
                <a:gd name="T148" fmla="+- 0 8778 3046"/>
                <a:gd name="T149" fmla="*/ T148 w 7521"/>
                <a:gd name="T150" fmla="+- 0 -4545 -4564"/>
                <a:gd name="T151" fmla="*/ -4545 h 120"/>
                <a:gd name="T152" fmla="+- 0 8778 3046"/>
                <a:gd name="T153" fmla="*/ T152 w 7521"/>
                <a:gd name="T154" fmla="+- 0 -4444 -4564"/>
                <a:gd name="T155" fmla="*/ -4444 h 120"/>
                <a:gd name="T156" fmla="+- 0 8797 3046"/>
                <a:gd name="T157" fmla="*/ T156 w 7521"/>
                <a:gd name="T158" fmla="+- 0 -4444 -4564"/>
                <a:gd name="T159" fmla="*/ -4444 h 120"/>
                <a:gd name="T160" fmla="+- 0 8797 3046"/>
                <a:gd name="T161" fmla="*/ T160 w 7521"/>
                <a:gd name="T162" fmla="+- 0 -4564 -4564"/>
                <a:gd name="T163" fmla="*/ -4564 h 120"/>
                <a:gd name="T164" fmla="+- 0 10547 3046"/>
                <a:gd name="T165" fmla="*/ T164 w 7521"/>
                <a:gd name="T166" fmla="+- 0 -4564 -4564"/>
                <a:gd name="T167" fmla="*/ -4564 h 120"/>
                <a:gd name="T168" fmla="+- 0 8797 3046"/>
                <a:gd name="T169" fmla="*/ T168 w 7521"/>
                <a:gd name="T170" fmla="+- 0 -4564 -4564"/>
                <a:gd name="T171" fmla="*/ -4564 h 120"/>
                <a:gd name="T172" fmla="+- 0 8797 3046"/>
                <a:gd name="T173" fmla="*/ T172 w 7521"/>
                <a:gd name="T174" fmla="+- 0 -4545 -4564"/>
                <a:gd name="T175" fmla="*/ -4545 h 120"/>
                <a:gd name="T176" fmla="+- 0 10547 3046"/>
                <a:gd name="T177" fmla="*/ T176 w 7521"/>
                <a:gd name="T178" fmla="+- 0 -4545 -4564"/>
                <a:gd name="T179" fmla="*/ -4545 h 120"/>
                <a:gd name="T180" fmla="+- 0 10547 3046"/>
                <a:gd name="T181" fmla="*/ T180 w 7521"/>
                <a:gd name="T182" fmla="+- 0 -4564 -4564"/>
                <a:gd name="T183" fmla="*/ -4564 h 120"/>
                <a:gd name="T184" fmla="+- 0 10567 3046"/>
                <a:gd name="T185" fmla="*/ T184 w 7521"/>
                <a:gd name="T186" fmla="+- 0 -4564 -4564"/>
                <a:gd name="T187" fmla="*/ -4564 h 120"/>
                <a:gd name="T188" fmla="+- 0 10548 3046"/>
                <a:gd name="T189" fmla="*/ T188 w 7521"/>
                <a:gd name="T190" fmla="+- 0 -4564 -4564"/>
                <a:gd name="T191" fmla="*/ -4564 h 120"/>
                <a:gd name="T192" fmla="+- 0 10548 3046"/>
                <a:gd name="T193" fmla="*/ T192 w 7521"/>
                <a:gd name="T194" fmla="+- 0 -4444 -4564"/>
                <a:gd name="T195" fmla="*/ -4444 h 120"/>
                <a:gd name="T196" fmla="+- 0 10567 3046"/>
                <a:gd name="T197" fmla="*/ T196 w 7521"/>
                <a:gd name="T198" fmla="+- 0 -4444 -4564"/>
                <a:gd name="T199" fmla="*/ -4444 h 120"/>
                <a:gd name="T200" fmla="+- 0 10567 3046"/>
                <a:gd name="T201" fmla="*/ T200 w 7521"/>
                <a:gd name="T202" fmla="+- 0 -4564 -4564"/>
                <a:gd name="T203" fmla="*/ -4564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7521" h="120">
                  <a:moveTo>
                    <a:pt x="960" y="0"/>
                  </a:moveTo>
                  <a:lnTo>
                    <a:pt x="19" y="0"/>
                  </a:lnTo>
                  <a:lnTo>
                    <a:pt x="0" y="0"/>
                  </a:lnTo>
                  <a:lnTo>
                    <a:pt x="0" y="120"/>
                  </a:lnTo>
                  <a:lnTo>
                    <a:pt x="19" y="120"/>
                  </a:lnTo>
                  <a:lnTo>
                    <a:pt x="19" y="19"/>
                  </a:lnTo>
                  <a:lnTo>
                    <a:pt x="960" y="19"/>
                  </a:lnTo>
                  <a:lnTo>
                    <a:pt x="960" y="0"/>
                  </a:lnTo>
                  <a:close/>
                  <a:moveTo>
                    <a:pt x="980" y="0"/>
                  </a:moveTo>
                  <a:lnTo>
                    <a:pt x="961" y="0"/>
                  </a:lnTo>
                  <a:lnTo>
                    <a:pt x="961" y="120"/>
                  </a:lnTo>
                  <a:lnTo>
                    <a:pt x="980" y="120"/>
                  </a:lnTo>
                  <a:lnTo>
                    <a:pt x="980" y="0"/>
                  </a:lnTo>
                  <a:close/>
                  <a:moveTo>
                    <a:pt x="2405" y="0"/>
                  </a:moveTo>
                  <a:lnTo>
                    <a:pt x="2386" y="0"/>
                  </a:lnTo>
                  <a:lnTo>
                    <a:pt x="980" y="0"/>
                  </a:lnTo>
                  <a:lnTo>
                    <a:pt x="980" y="19"/>
                  </a:lnTo>
                  <a:lnTo>
                    <a:pt x="2386" y="19"/>
                  </a:lnTo>
                  <a:lnTo>
                    <a:pt x="2386" y="120"/>
                  </a:lnTo>
                  <a:lnTo>
                    <a:pt x="2405" y="120"/>
                  </a:lnTo>
                  <a:lnTo>
                    <a:pt x="2405" y="0"/>
                  </a:lnTo>
                  <a:close/>
                  <a:moveTo>
                    <a:pt x="4011" y="0"/>
                  </a:moveTo>
                  <a:lnTo>
                    <a:pt x="3992" y="0"/>
                  </a:lnTo>
                  <a:lnTo>
                    <a:pt x="2405" y="0"/>
                  </a:lnTo>
                  <a:lnTo>
                    <a:pt x="2405" y="19"/>
                  </a:lnTo>
                  <a:lnTo>
                    <a:pt x="3992" y="19"/>
                  </a:lnTo>
                  <a:lnTo>
                    <a:pt x="3992" y="120"/>
                  </a:lnTo>
                  <a:lnTo>
                    <a:pt x="4011" y="120"/>
                  </a:lnTo>
                  <a:lnTo>
                    <a:pt x="4011" y="0"/>
                  </a:lnTo>
                  <a:close/>
                  <a:moveTo>
                    <a:pt x="5751" y="0"/>
                  </a:moveTo>
                  <a:lnTo>
                    <a:pt x="5732" y="0"/>
                  </a:lnTo>
                  <a:lnTo>
                    <a:pt x="4011" y="0"/>
                  </a:lnTo>
                  <a:lnTo>
                    <a:pt x="4011" y="19"/>
                  </a:lnTo>
                  <a:lnTo>
                    <a:pt x="5732" y="19"/>
                  </a:lnTo>
                  <a:lnTo>
                    <a:pt x="5732" y="120"/>
                  </a:lnTo>
                  <a:lnTo>
                    <a:pt x="5751" y="120"/>
                  </a:lnTo>
                  <a:lnTo>
                    <a:pt x="5751" y="0"/>
                  </a:lnTo>
                  <a:close/>
                  <a:moveTo>
                    <a:pt x="7501" y="0"/>
                  </a:moveTo>
                  <a:lnTo>
                    <a:pt x="5751" y="0"/>
                  </a:lnTo>
                  <a:lnTo>
                    <a:pt x="5751" y="19"/>
                  </a:lnTo>
                  <a:lnTo>
                    <a:pt x="7501" y="19"/>
                  </a:lnTo>
                  <a:lnTo>
                    <a:pt x="7501" y="0"/>
                  </a:lnTo>
                  <a:close/>
                  <a:moveTo>
                    <a:pt x="7521" y="0"/>
                  </a:moveTo>
                  <a:lnTo>
                    <a:pt x="7502" y="0"/>
                  </a:lnTo>
                  <a:lnTo>
                    <a:pt x="7502" y="120"/>
                  </a:lnTo>
                  <a:lnTo>
                    <a:pt x="7521" y="120"/>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19" name="docshape14">
              <a:extLst>
                <a:ext uri="{FF2B5EF4-FFF2-40B4-BE49-F238E27FC236}">
                  <a16:creationId xmlns:a16="http://schemas.microsoft.com/office/drawing/2014/main" id="{66A2C851-E169-DB22-C48F-162F075D428F}"/>
                </a:ext>
              </a:extLst>
            </p:cNvPr>
            <p:cNvSpPr>
              <a:spLocks/>
            </p:cNvSpPr>
            <p:nvPr/>
          </p:nvSpPr>
          <p:spPr bwMode="auto">
            <a:xfrm>
              <a:off x="3055" y="-3470"/>
              <a:ext cx="961" cy="101"/>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20" name="docshape15">
              <a:extLst>
                <a:ext uri="{FF2B5EF4-FFF2-40B4-BE49-F238E27FC236}">
                  <a16:creationId xmlns:a16="http://schemas.microsoft.com/office/drawing/2014/main" id="{C0EB79E5-6BD5-E710-C331-94AC5A551413}"/>
                </a:ext>
              </a:extLst>
            </p:cNvPr>
            <p:cNvSpPr>
              <a:spLocks/>
            </p:cNvSpPr>
            <p:nvPr/>
          </p:nvSpPr>
          <p:spPr bwMode="auto">
            <a:xfrm>
              <a:off x="3046" y="-4445"/>
              <a:ext cx="7521" cy="1076"/>
            </a:xfrm>
            <a:custGeom>
              <a:avLst/>
              <a:gdLst>
                <a:gd name="T0" fmla="+- 0 3065 3046"/>
                <a:gd name="T1" fmla="*/ T0 w 7521"/>
                <a:gd name="T2" fmla="+- 0 -4444 -4444"/>
                <a:gd name="T3" fmla="*/ -4444 h 1076"/>
                <a:gd name="T4" fmla="+- 0 3046 3046"/>
                <a:gd name="T5" fmla="*/ T4 w 7521"/>
                <a:gd name="T6" fmla="+- 0 -4444 -4444"/>
                <a:gd name="T7" fmla="*/ -4444 h 1076"/>
                <a:gd name="T8" fmla="+- 0 3046 3046"/>
                <a:gd name="T9" fmla="*/ T8 w 7521"/>
                <a:gd name="T10" fmla="+- 0 -3369 -4444"/>
                <a:gd name="T11" fmla="*/ -3369 h 1076"/>
                <a:gd name="T12" fmla="+- 0 3065 3046"/>
                <a:gd name="T13" fmla="*/ T12 w 7521"/>
                <a:gd name="T14" fmla="+- 0 -3369 -4444"/>
                <a:gd name="T15" fmla="*/ -3369 h 1076"/>
                <a:gd name="T16" fmla="+- 0 3065 3046"/>
                <a:gd name="T17" fmla="*/ T16 w 7521"/>
                <a:gd name="T18" fmla="+- 0 -4444 -4444"/>
                <a:gd name="T19" fmla="*/ -4444 h 1076"/>
                <a:gd name="T20" fmla="+- 0 4026 3046"/>
                <a:gd name="T21" fmla="*/ T20 w 7521"/>
                <a:gd name="T22" fmla="+- 0 -4444 -4444"/>
                <a:gd name="T23" fmla="*/ -4444 h 1076"/>
                <a:gd name="T24" fmla="+- 0 4007 3046"/>
                <a:gd name="T25" fmla="*/ T24 w 7521"/>
                <a:gd name="T26" fmla="+- 0 -4444 -4444"/>
                <a:gd name="T27" fmla="*/ -4444 h 1076"/>
                <a:gd name="T28" fmla="+- 0 4007 3046"/>
                <a:gd name="T29" fmla="*/ T28 w 7521"/>
                <a:gd name="T30" fmla="+- 0 -3369 -4444"/>
                <a:gd name="T31" fmla="*/ -3369 h 1076"/>
                <a:gd name="T32" fmla="+- 0 4026 3046"/>
                <a:gd name="T33" fmla="*/ T32 w 7521"/>
                <a:gd name="T34" fmla="+- 0 -3369 -4444"/>
                <a:gd name="T35" fmla="*/ -3369 h 1076"/>
                <a:gd name="T36" fmla="+- 0 4026 3046"/>
                <a:gd name="T37" fmla="*/ T36 w 7521"/>
                <a:gd name="T38" fmla="+- 0 -4444 -4444"/>
                <a:gd name="T39" fmla="*/ -4444 h 1076"/>
                <a:gd name="T40" fmla="+- 0 5451 3046"/>
                <a:gd name="T41" fmla="*/ T40 w 7521"/>
                <a:gd name="T42" fmla="+- 0 -4444 -4444"/>
                <a:gd name="T43" fmla="*/ -4444 h 1076"/>
                <a:gd name="T44" fmla="+- 0 5432 3046"/>
                <a:gd name="T45" fmla="*/ T44 w 7521"/>
                <a:gd name="T46" fmla="+- 0 -4444 -4444"/>
                <a:gd name="T47" fmla="*/ -4444 h 1076"/>
                <a:gd name="T48" fmla="+- 0 5432 3046"/>
                <a:gd name="T49" fmla="*/ T48 w 7521"/>
                <a:gd name="T50" fmla="+- 0 -3369 -4444"/>
                <a:gd name="T51" fmla="*/ -3369 h 1076"/>
                <a:gd name="T52" fmla="+- 0 5451 3046"/>
                <a:gd name="T53" fmla="*/ T52 w 7521"/>
                <a:gd name="T54" fmla="+- 0 -3369 -4444"/>
                <a:gd name="T55" fmla="*/ -3369 h 1076"/>
                <a:gd name="T56" fmla="+- 0 5451 3046"/>
                <a:gd name="T57" fmla="*/ T56 w 7521"/>
                <a:gd name="T58" fmla="+- 0 -4444 -4444"/>
                <a:gd name="T59" fmla="*/ -4444 h 1076"/>
                <a:gd name="T60" fmla="+- 0 7057 3046"/>
                <a:gd name="T61" fmla="*/ T60 w 7521"/>
                <a:gd name="T62" fmla="+- 0 -4444 -4444"/>
                <a:gd name="T63" fmla="*/ -4444 h 1076"/>
                <a:gd name="T64" fmla="+- 0 7038 3046"/>
                <a:gd name="T65" fmla="*/ T64 w 7521"/>
                <a:gd name="T66" fmla="+- 0 -4444 -4444"/>
                <a:gd name="T67" fmla="*/ -4444 h 1076"/>
                <a:gd name="T68" fmla="+- 0 7038 3046"/>
                <a:gd name="T69" fmla="*/ T68 w 7521"/>
                <a:gd name="T70" fmla="+- 0 -3369 -4444"/>
                <a:gd name="T71" fmla="*/ -3369 h 1076"/>
                <a:gd name="T72" fmla="+- 0 7057 3046"/>
                <a:gd name="T73" fmla="*/ T72 w 7521"/>
                <a:gd name="T74" fmla="+- 0 -3369 -4444"/>
                <a:gd name="T75" fmla="*/ -3369 h 1076"/>
                <a:gd name="T76" fmla="+- 0 7057 3046"/>
                <a:gd name="T77" fmla="*/ T76 w 7521"/>
                <a:gd name="T78" fmla="+- 0 -4444 -4444"/>
                <a:gd name="T79" fmla="*/ -4444 h 1076"/>
                <a:gd name="T80" fmla="+- 0 8797 3046"/>
                <a:gd name="T81" fmla="*/ T80 w 7521"/>
                <a:gd name="T82" fmla="+- 0 -4444 -4444"/>
                <a:gd name="T83" fmla="*/ -4444 h 1076"/>
                <a:gd name="T84" fmla="+- 0 8778 3046"/>
                <a:gd name="T85" fmla="*/ T84 w 7521"/>
                <a:gd name="T86" fmla="+- 0 -4444 -4444"/>
                <a:gd name="T87" fmla="*/ -4444 h 1076"/>
                <a:gd name="T88" fmla="+- 0 8778 3046"/>
                <a:gd name="T89" fmla="*/ T88 w 7521"/>
                <a:gd name="T90" fmla="+- 0 -3369 -4444"/>
                <a:gd name="T91" fmla="*/ -3369 h 1076"/>
                <a:gd name="T92" fmla="+- 0 8797 3046"/>
                <a:gd name="T93" fmla="*/ T92 w 7521"/>
                <a:gd name="T94" fmla="+- 0 -3369 -4444"/>
                <a:gd name="T95" fmla="*/ -3369 h 1076"/>
                <a:gd name="T96" fmla="+- 0 8797 3046"/>
                <a:gd name="T97" fmla="*/ T96 w 7521"/>
                <a:gd name="T98" fmla="+- 0 -4444 -4444"/>
                <a:gd name="T99" fmla="*/ -4444 h 1076"/>
                <a:gd name="T100" fmla="+- 0 10567 3046"/>
                <a:gd name="T101" fmla="*/ T100 w 7521"/>
                <a:gd name="T102" fmla="+- 0 -4444 -4444"/>
                <a:gd name="T103" fmla="*/ -4444 h 1076"/>
                <a:gd name="T104" fmla="+- 0 10548 3046"/>
                <a:gd name="T105" fmla="*/ T104 w 7521"/>
                <a:gd name="T106" fmla="+- 0 -4444 -4444"/>
                <a:gd name="T107" fmla="*/ -4444 h 1076"/>
                <a:gd name="T108" fmla="+- 0 10548 3046"/>
                <a:gd name="T109" fmla="*/ T108 w 7521"/>
                <a:gd name="T110" fmla="+- 0 -3369 -4444"/>
                <a:gd name="T111" fmla="*/ -3369 h 1076"/>
                <a:gd name="T112" fmla="+- 0 10567 3046"/>
                <a:gd name="T113" fmla="*/ T112 w 7521"/>
                <a:gd name="T114" fmla="+- 0 -3369 -4444"/>
                <a:gd name="T115" fmla="*/ -3369 h 1076"/>
                <a:gd name="T116" fmla="+- 0 10567 3046"/>
                <a:gd name="T117" fmla="*/ T116 w 7521"/>
                <a:gd name="T118" fmla="+- 0 -4444 -4444"/>
                <a:gd name="T119" fmla="*/ -4444 h 10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7521" h="1076">
                  <a:moveTo>
                    <a:pt x="19" y="0"/>
                  </a:moveTo>
                  <a:lnTo>
                    <a:pt x="0" y="0"/>
                  </a:lnTo>
                  <a:lnTo>
                    <a:pt x="0" y="1075"/>
                  </a:lnTo>
                  <a:lnTo>
                    <a:pt x="19" y="1075"/>
                  </a:lnTo>
                  <a:lnTo>
                    <a:pt x="19" y="0"/>
                  </a:lnTo>
                  <a:close/>
                  <a:moveTo>
                    <a:pt x="980" y="0"/>
                  </a:moveTo>
                  <a:lnTo>
                    <a:pt x="961" y="0"/>
                  </a:lnTo>
                  <a:lnTo>
                    <a:pt x="961" y="1075"/>
                  </a:lnTo>
                  <a:lnTo>
                    <a:pt x="980" y="1075"/>
                  </a:lnTo>
                  <a:lnTo>
                    <a:pt x="980" y="0"/>
                  </a:lnTo>
                  <a:close/>
                  <a:moveTo>
                    <a:pt x="2405" y="0"/>
                  </a:moveTo>
                  <a:lnTo>
                    <a:pt x="2386" y="0"/>
                  </a:lnTo>
                  <a:lnTo>
                    <a:pt x="2386" y="1075"/>
                  </a:lnTo>
                  <a:lnTo>
                    <a:pt x="2405" y="1075"/>
                  </a:lnTo>
                  <a:lnTo>
                    <a:pt x="2405" y="0"/>
                  </a:lnTo>
                  <a:close/>
                  <a:moveTo>
                    <a:pt x="4011" y="0"/>
                  </a:moveTo>
                  <a:lnTo>
                    <a:pt x="3992" y="0"/>
                  </a:lnTo>
                  <a:lnTo>
                    <a:pt x="3992" y="1075"/>
                  </a:lnTo>
                  <a:lnTo>
                    <a:pt x="4011" y="1075"/>
                  </a:lnTo>
                  <a:lnTo>
                    <a:pt x="4011" y="0"/>
                  </a:lnTo>
                  <a:close/>
                  <a:moveTo>
                    <a:pt x="5751" y="0"/>
                  </a:moveTo>
                  <a:lnTo>
                    <a:pt x="5732" y="0"/>
                  </a:lnTo>
                  <a:lnTo>
                    <a:pt x="5732" y="1075"/>
                  </a:lnTo>
                  <a:lnTo>
                    <a:pt x="5751" y="1075"/>
                  </a:lnTo>
                  <a:lnTo>
                    <a:pt x="5751" y="0"/>
                  </a:lnTo>
                  <a:close/>
                  <a:moveTo>
                    <a:pt x="7521" y="0"/>
                  </a:moveTo>
                  <a:lnTo>
                    <a:pt x="7502" y="0"/>
                  </a:lnTo>
                  <a:lnTo>
                    <a:pt x="7502" y="1075"/>
                  </a:lnTo>
                  <a:lnTo>
                    <a:pt x="7521" y="1075"/>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1" name="docshape16">
              <a:extLst>
                <a:ext uri="{FF2B5EF4-FFF2-40B4-BE49-F238E27FC236}">
                  <a16:creationId xmlns:a16="http://schemas.microsoft.com/office/drawing/2014/main" id="{7ED7F930-6A2A-31E3-A05E-75AF505A459D}"/>
                </a:ext>
              </a:extLst>
            </p:cNvPr>
            <p:cNvSpPr>
              <a:spLocks/>
            </p:cNvSpPr>
            <p:nvPr/>
          </p:nvSpPr>
          <p:spPr bwMode="auto">
            <a:xfrm>
              <a:off x="3067" y="-3350"/>
              <a:ext cx="942" cy="2401"/>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22" name="docshape17">
              <a:extLst>
                <a:ext uri="{FF2B5EF4-FFF2-40B4-BE49-F238E27FC236}">
                  <a16:creationId xmlns:a16="http://schemas.microsoft.com/office/drawing/2014/main" id="{0029D580-36C7-BDC1-A312-E07822929080}"/>
                </a:ext>
              </a:extLst>
            </p:cNvPr>
            <p:cNvSpPr>
              <a:spLocks/>
            </p:cNvSpPr>
            <p:nvPr/>
          </p:nvSpPr>
          <p:spPr bwMode="auto">
            <a:xfrm>
              <a:off x="3046" y="-3369"/>
              <a:ext cx="7521" cy="120"/>
            </a:xfrm>
            <a:custGeom>
              <a:avLst/>
              <a:gdLst>
                <a:gd name="T0" fmla="+- 0 4006 3046"/>
                <a:gd name="T1" fmla="*/ T0 w 7521"/>
                <a:gd name="T2" fmla="+- 0 -3369 -3369"/>
                <a:gd name="T3" fmla="*/ -3369 h 120"/>
                <a:gd name="T4" fmla="+- 0 3065 3046"/>
                <a:gd name="T5" fmla="*/ T4 w 7521"/>
                <a:gd name="T6" fmla="+- 0 -3369 -3369"/>
                <a:gd name="T7" fmla="*/ -3369 h 120"/>
                <a:gd name="T8" fmla="+- 0 3065 3046"/>
                <a:gd name="T9" fmla="*/ T8 w 7521"/>
                <a:gd name="T10" fmla="+- 0 -3369 -3369"/>
                <a:gd name="T11" fmla="*/ -3369 h 120"/>
                <a:gd name="T12" fmla="+- 0 3046 3046"/>
                <a:gd name="T13" fmla="*/ T12 w 7521"/>
                <a:gd name="T14" fmla="+- 0 -3369 -3369"/>
                <a:gd name="T15" fmla="*/ -3369 h 120"/>
                <a:gd name="T16" fmla="+- 0 3046 3046"/>
                <a:gd name="T17" fmla="*/ T16 w 7521"/>
                <a:gd name="T18" fmla="+- 0 -3249 -3369"/>
                <a:gd name="T19" fmla="*/ -3249 h 120"/>
                <a:gd name="T20" fmla="+- 0 3065 3046"/>
                <a:gd name="T21" fmla="*/ T20 w 7521"/>
                <a:gd name="T22" fmla="+- 0 -3249 -3369"/>
                <a:gd name="T23" fmla="*/ -3249 h 120"/>
                <a:gd name="T24" fmla="+- 0 3065 3046"/>
                <a:gd name="T25" fmla="*/ T24 w 7521"/>
                <a:gd name="T26" fmla="+- 0 -3350 -3369"/>
                <a:gd name="T27" fmla="*/ -3350 h 120"/>
                <a:gd name="T28" fmla="+- 0 4006 3046"/>
                <a:gd name="T29" fmla="*/ T28 w 7521"/>
                <a:gd name="T30" fmla="+- 0 -3350 -3369"/>
                <a:gd name="T31" fmla="*/ -3350 h 120"/>
                <a:gd name="T32" fmla="+- 0 4006 3046"/>
                <a:gd name="T33" fmla="*/ T32 w 7521"/>
                <a:gd name="T34" fmla="+- 0 -3369 -3369"/>
                <a:gd name="T35" fmla="*/ -3369 h 120"/>
                <a:gd name="T36" fmla="+- 0 4026 3046"/>
                <a:gd name="T37" fmla="*/ T36 w 7521"/>
                <a:gd name="T38" fmla="+- 0 -3369 -3369"/>
                <a:gd name="T39" fmla="*/ -3369 h 120"/>
                <a:gd name="T40" fmla="+- 0 4007 3046"/>
                <a:gd name="T41" fmla="*/ T40 w 7521"/>
                <a:gd name="T42" fmla="+- 0 -3369 -3369"/>
                <a:gd name="T43" fmla="*/ -3369 h 120"/>
                <a:gd name="T44" fmla="+- 0 4007 3046"/>
                <a:gd name="T45" fmla="*/ T44 w 7521"/>
                <a:gd name="T46" fmla="+- 0 -3249 -3369"/>
                <a:gd name="T47" fmla="*/ -3249 h 120"/>
                <a:gd name="T48" fmla="+- 0 4026 3046"/>
                <a:gd name="T49" fmla="*/ T48 w 7521"/>
                <a:gd name="T50" fmla="+- 0 -3249 -3369"/>
                <a:gd name="T51" fmla="*/ -3249 h 120"/>
                <a:gd name="T52" fmla="+- 0 4026 3046"/>
                <a:gd name="T53" fmla="*/ T52 w 7521"/>
                <a:gd name="T54" fmla="+- 0 -3369 -3369"/>
                <a:gd name="T55" fmla="*/ -3369 h 120"/>
                <a:gd name="T56" fmla="+- 0 5451 3046"/>
                <a:gd name="T57" fmla="*/ T56 w 7521"/>
                <a:gd name="T58" fmla="+- 0 -3369 -3369"/>
                <a:gd name="T59" fmla="*/ -3369 h 120"/>
                <a:gd name="T60" fmla="+- 0 5432 3046"/>
                <a:gd name="T61" fmla="*/ T60 w 7521"/>
                <a:gd name="T62" fmla="+- 0 -3369 -3369"/>
                <a:gd name="T63" fmla="*/ -3369 h 120"/>
                <a:gd name="T64" fmla="+- 0 5432 3046"/>
                <a:gd name="T65" fmla="*/ T64 w 7521"/>
                <a:gd name="T66" fmla="+- 0 -3369 -3369"/>
                <a:gd name="T67" fmla="*/ -3369 h 120"/>
                <a:gd name="T68" fmla="+- 0 4026 3046"/>
                <a:gd name="T69" fmla="*/ T68 w 7521"/>
                <a:gd name="T70" fmla="+- 0 -3369 -3369"/>
                <a:gd name="T71" fmla="*/ -3369 h 120"/>
                <a:gd name="T72" fmla="+- 0 4026 3046"/>
                <a:gd name="T73" fmla="*/ T72 w 7521"/>
                <a:gd name="T74" fmla="+- 0 -3350 -3369"/>
                <a:gd name="T75" fmla="*/ -3350 h 120"/>
                <a:gd name="T76" fmla="+- 0 5432 3046"/>
                <a:gd name="T77" fmla="*/ T76 w 7521"/>
                <a:gd name="T78" fmla="+- 0 -3350 -3369"/>
                <a:gd name="T79" fmla="*/ -3350 h 120"/>
                <a:gd name="T80" fmla="+- 0 5432 3046"/>
                <a:gd name="T81" fmla="*/ T80 w 7521"/>
                <a:gd name="T82" fmla="+- 0 -3249 -3369"/>
                <a:gd name="T83" fmla="*/ -3249 h 120"/>
                <a:gd name="T84" fmla="+- 0 5451 3046"/>
                <a:gd name="T85" fmla="*/ T84 w 7521"/>
                <a:gd name="T86" fmla="+- 0 -3249 -3369"/>
                <a:gd name="T87" fmla="*/ -3249 h 120"/>
                <a:gd name="T88" fmla="+- 0 5451 3046"/>
                <a:gd name="T89" fmla="*/ T88 w 7521"/>
                <a:gd name="T90" fmla="+- 0 -3369 -3369"/>
                <a:gd name="T91" fmla="*/ -3369 h 120"/>
                <a:gd name="T92" fmla="+- 0 7057 3046"/>
                <a:gd name="T93" fmla="*/ T92 w 7521"/>
                <a:gd name="T94" fmla="+- 0 -3369 -3369"/>
                <a:gd name="T95" fmla="*/ -3369 h 120"/>
                <a:gd name="T96" fmla="+- 0 7038 3046"/>
                <a:gd name="T97" fmla="*/ T96 w 7521"/>
                <a:gd name="T98" fmla="+- 0 -3369 -3369"/>
                <a:gd name="T99" fmla="*/ -3369 h 120"/>
                <a:gd name="T100" fmla="+- 0 7038 3046"/>
                <a:gd name="T101" fmla="*/ T100 w 7521"/>
                <a:gd name="T102" fmla="+- 0 -3369 -3369"/>
                <a:gd name="T103" fmla="*/ -3369 h 120"/>
                <a:gd name="T104" fmla="+- 0 5451 3046"/>
                <a:gd name="T105" fmla="*/ T104 w 7521"/>
                <a:gd name="T106" fmla="+- 0 -3369 -3369"/>
                <a:gd name="T107" fmla="*/ -3369 h 120"/>
                <a:gd name="T108" fmla="+- 0 5451 3046"/>
                <a:gd name="T109" fmla="*/ T108 w 7521"/>
                <a:gd name="T110" fmla="+- 0 -3350 -3369"/>
                <a:gd name="T111" fmla="*/ -3350 h 120"/>
                <a:gd name="T112" fmla="+- 0 7038 3046"/>
                <a:gd name="T113" fmla="*/ T112 w 7521"/>
                <a:gd name="T114" fmla="+- 0 -3350 -3369"/>
                <a:gd name="T115" fmla="*/ -3350 h 120"/>
                <a:gd name="T116" fmla="+- 0 7038 3046"/>
                <a:gd name="T117" fmla="*/ T116 w 7521"/>
                <a:gd name="T118" fmla="+- 0 -3249 -3369"/>
                <a:gd name="T119" fmla="*/ -3249 h 120"/>
                <a:gd name="T120" fmla="+- 0 7057 3046"/>
                <a:gd name="T121" fmla="*/ T120 w 7521"/>
                <a:gd name="T122" fmla="+- 0 -3249 -3369"/>
                <a:gd name="T123" fmla="*/ -3249 h 120"/>
                <a:gd name="T124" fmla="+- 0 7057 3046"/>
                <a:gd name="T125" fmla="*/ T124 w 7521"/>
                <a:gd name="T126" fmla="+- 0 -3369 -3369"/>
                <a:gd name="T127" fmla="*/ -3369 h 120"/>
                <a:gd name="T128" fmla="+- 0 8797 3046"/>
                <a:gd name="T129" fmla="*/ T128 w 7521"/>
                <a:gd name="T130" fmla="+- 0 -3369 -3369"/>
                <a:gd name="T131" fmla="*/ -3369 h 120"/>
                <a:gd name="T132" fmla="+- 0 8778 3046"/>
                <a:gd name="T133" fmla="*/ T132 w 7521"/>
                <a:gd name="T134" fmla="+- 0 -3369 -3369"/>
                <a:gd name="T135" fmla="*/ -3369 h 120"/>
                <a:gd name="T136" fmla="+- 0 8778 3046"/>
                <a:gd name="T137" fmla="*/ T136 w 7521"/>
                <a:gd name="T138" fmla="+- 0 -3369 -3369"/>
                <a:gd name="T139" fmla="*/ -3369 h 120"/>
                <a:gd name="T140" fmla="+- 0 7057 3046"/>
                <a:gd name="T141" fmla="*/ T140 w 7521"/>
                <a:gd name="T142" fmla="+- 0 -3369 -3369"/>
                <a:gd name="T143" fmla="*/ -3369 h 120"/>
                <a:gd name="T144" fmla="+- 0 7057 3046"/>
                <a:gd name="T145" fmla="*/ T144 w 7521"/>
                <a:gd name="T146" fmla="+- 0 -3350 -3369"/>
                <a:gd name="T147" fmla="*/ -3350 h 120"/>
                <a:gd name="T148" fmla="+- 0 8778 3046"/>
                <a:gd name="T149" fmla="*/ T148 w 7521"/>
                <a:gd name="T150" fmla="+- 0 -3350 -3369"/>
                <a:gd name="T151" fmla="*/ -3350 h 120"/>
                <a:gd name="T152" fmla="+- 0 8778 3046"/>
                <a:gd name="T153" fmla="*/ T152 w 7521"/>
                <a:gd name="T154" fmla="+- 0 -3249 -3369"/>
                <a:gd name="T155" fmla="*/ -3249 h 120"/>
                <a:gd name="T156" fmla="+- 0 8797 3046"/>
                <a:gd name="T157" fmla="*/ T156 w 7521"/>
                <a:gd name="T158" fmla="+- 0 -3249 -3369"/>
                <a:gd name="T159" fmla="*/ -3249 h 120"/>
                <a:gd name="T160" fmla="+- 0 8797 3046"/>
                <a:gd name="T161" fmla="*/ T160 w 7521"/>
                <a:gd name="T162" fmla="+- 0 -3369 -3369"/>
                <a:gd name="T163" fmla="*/ -3369 h 120"/>
                <a:gd name="T164" fmla="+- 0 10547 3046"/>
                <a:gd name="T165" fmla="*/ T164 w 7521"/>
                <a:gd name="T166" fmla="+- 0 -3369 -3369"/>
                <a:gd name="T167" fmla="*/ -3369 h 120"/>
                <a:gd name="T168" fmla="+- 0 8797 3046"/>
                <a:gd name="T169" fmla="*/ T168 w 7521"/>
                <a:gd name="T170" fmla="+- 0 -3369 -3369"/>
                <a:gd name="T171" fmla="*/ -3369 h 120"/>
                <a:gd name="T172" fmla="+- 0 8797 3046"/>
                <a:gd name="T173" fmla="*/ T172 w 7521"/>
                <a:gd name="T174" fmla="+- 0 -3350 -3369"/>
                <a:gd name="T175" fmla="*/ -3350 h 120"/>
                <a:gd name="T176" fmla="+- 0 10547 3046"/>
                <a:gd name="T177" fmla="*/ T176 w 7521"/>
                <a:gd name="T178" fmla="+- 0 -3350 -3369"/>
                <a:gd name="T179" fmla="*/ -3350 h 120"/>
                <a:gd name="T180" fmla="+- 0 10547 3046"/>
                <a:gd name="T181" fmla="*/ T180 w 7521"/>
                <a:gd name="T182" fmla="+- 0 -3369 -3369"/>
                <a:gd name="T183" fmla="*/ -3369 h 120"/>
                <a:gd name="T184" fmla="+- 0 10567 3046"/>
                <a:gd name="T185" fmla="*/ T184 w 7521"/>
                <a:gd name="T186" fmla="+- 0 -3369 -3369"/>
                <a:gd name="T187" fmla="*/ -3369 h 120"/>
                <a:gd name="T188" fmla="+- 0 10548 3046"/>
                <a:gd name="T189" fmla="*/ T188 w 7521"/>
                <a:gd name="T190" fmla="+- 0 -3369 -3369"/>
                <a:gd name="T191" fmla="*/ -3369 h 120"/>
                <a:gd name="T192" fmla="+- 0 10548 3046"/>
                <a:gd name="T193" fmla="*/ T192 w 7521"/>
                <a:gd name="T194" fmla="+- 0 -3249 -3369"/>
                <a:gd name="T195" fmla="*/ -3249 h 120"/>
                <a:gd name="T196" fmla="+- 0 10567 3046"/>
                <a:gd name="T197" fmla="*/ T196 w 7521"/>
                <a:gd name="T198" fmla="+- 0 -3249 -3369"/>
                <a:gd name="T199" fmla="*/ -3249 h 120"/>
                <a:gd name="T200" fmla="+- 0 10567 3046"/>
                <a:gd name="T201" fmla="*/ T200 w 7521"/>
                <a:gd name="T202" fmla="+- 0 -3369 -3369"/>
                <a:gd name="T203" fmla="*/ -3369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7521" h="120">
                  <a:moveTo>
                    <a:pt x="960" y="0"/>
                  </a:moveTo>
                  <a:lnTo>
                    <a:pt x="19" y="0"/>
                  </a:lnTo>
                  <a:lnTo>
                    <a:pt x="0" y="0"/>
                  </a:lnTo>
                  <a:lnTo>
                    <a:pt x="0" y="120"/>
                  </a:lnTo>
                  <a:lnTo>
                    <a:pt x="19" y="120"/>
                  </a:lnTo>
                  <a:lnTo>
                    <a:pt x="19" y="19"/>
                  </a:lnTo>
                  <a:lnTo>
                    <a:pt x="960" y="19"/>
                  </a:lnTo>
                  <a:lnTo>
                    <a:pt x="960" y="0"/>
                  </a:lnTo>
                  <a:close/>
                  <a:moveTo>
                    <a:pt x="980" y="0"/>
                  </a:moveTo>
                  <a:lnTo>
                    <a:pt x="961" y="0"/>
                  </a:lnTo>
                  <a:lnTo>
                    <a:pt x="961" y="120"/>
                  </a:lnTo>
                  <a:lnTo>
                    <a:pt x="980" y="120"/>
                  </a:lnTo>
                  <a:lnTo>
                    <a:pt x="980" y="0"/>
                  </a:lnTo>
                  <a:close/>
                  <a:moveTo>
                    <a:pt x="2405" y="0"/>
                  </a:moveTo>
                  <a:lnTo>
                    <a:pt x="2386" y="0"/>
                  </a:lnTo>
                  <a:lnTo>
                    <a:pt x="980" y="0"/>
                  </a:lnTo>
                  <a:lnTo>
                    <a:pt x="980" y="19"/>
                  </a:lnTo>
                  <a:lnTo>
                    <a:pt x="2386" y="19"/>
                  </a:lnTo>
                  <a:lnTo>
                    <a:pt x="2386" y="120"/>
                  </a:lnTo>
                  <a:lnTo>
                    <a:pt x="2405" y="120"/>
                  </a:lnTo>
                  <a:lnTo>
                    <a:pt x="2405" y="0"/>
                  </a:lnTo>
                  <a:close/>
                  <a:moveTo>
                    <a:pt x="4011" y="0"/>
                  </a:moveTo>
                  <a:lnTo>
                    <a:pt x="3992" y="0"/>
                  </a:lnTo>
                  <a:lnTo>
                    <a:pt x="2405" y="0"/>
                  </a:lnTo>
                  <a:lnTo>
                    <a:pt x="2405" y="19"/>
                  </a:lnTo>
                  <a:lnTo>
                    <a:pt x="3992" y="19"/>
                  </a:lnTo>
                  <a:lnTo>
                    <a:pt x="3992" y="120"/>
                  </a:lnTo>
                  <a:lnTo>
                    <a:pt x="4011" y="120"/>
                  </a:lnTo>
                  <a:lnTo>
                    <a:pt x="4011" y="0"/>
                  </a:lnTo>
                  <a:close/>
                  <a:moveTo>
                    <a:pt x="5751" y="0"/>
                  </a:moveTo>
                  <a:lnTo>
                    <a:pt x="5732" y="0"/>
                  </a:lnTo>
                  <a:lnTo>
                    <a:pt x="4011" y="0"/>
                  </a:lnTo>
                  <a:lnTo>
                    <a:pt x="4011" y="19"/>
                  </a:lnTo>
                  <a:lnTo>
                    <a:pt x="5732" y="19"/>
                  </a:lnTo>
                  <a:lnTo>
                    <a:pt x="5732" y="120"/>
                  </a:lnTo>
                  <a:lnTo>
                    <a:pt x="5751" y="120"/>
                  </a:lnTo>
                  <a:lnTo>
                    <a:pt x="5751" y="0"/>
                  </a:lnTo>
                  <a:close/>
                  <a:moveTo>
                    <a:pt x="7501" y="0"/>
                  </a:moveTo>
                  <a:lnTo>
                    <a:pt x="5751" y="0"/>
                  </a:lnTo>
                  <a:lnTo>
                    <a:pt x="5751" y="19"/>
                  </a:lnTo>
                  <a:lnTo>
                    <a:pt x="7501" y="19"/>
                  </a:lnTo>
                  <a:lnTo>
                    <a:pt x="7501" y="0"/>
                  </a:lnTo>
                  <a:close/>
                  <a:moveTo>
                    <a:pt x="7521" y="0"/>
                  </a:moveTo>
                  <a:lnTo>
                    <a:pt x="7502" y="0"/>
                  </a:lnTo>
                  <a:lnTo>
                    <a:pt x="7502" y="120"/>
                  </a:lnTo>
                  <a:lnTo>
                    <a:pt x="7521" y="120"/>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3" name="docshape18">
              <a:extLst>
                <a:ext uri="{FF2B5EF4-FFF2-40B4-BE49-F238E27FC236}">
                  <a16:creationId xmlns:a16="http://schemas.microsoft.com/office/drawing/2014/main" id="{71CBA861-E2CE-FACB-9322-331960DDA14E}"/>
                </a:ext>
              </a:extLst>
            </p:cNvPr>
            <p:cNvSpPr>
              <a:spLocks/>
            </p:cNvSpPr>
            <p:nvPr/>
          </p:nvSpPr>
          <p:spPr bwMode="auto">
            <a:xfrm>
              <a:off x="3055" y="-1053"/>
              <a:ext cx="961" cy="101"/>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24" name="docshape19">
              <a:extLst>
                <a:ext uri="{FF2B5EF4-FFF2-40B4-BE49-F238E27FC236}">
                  <a16:creationId xmlns:a16="http://schemas.microsoft.com/office/drawing/2014/main" id="{1E98D869-6EE5-37AB-0139-2C45E551289F}"/>
                </a:ext>
              </a:extLst>
            </p:cNvPr>
            <p:cNvSpPr>
              <a:spLocks/>
            </p:cNvSpPr>
            <p:nvPr/>
          </p:nvSpPr>
          <p:spPr bwMode="auto">
            <a:xfrm>
              <a:off x="3046" y="-3249"/>
              <a:ext cx="7521" cy="2298"/>
            </a:xfrm>
            <a:custGeom>
              <a:avLst/>
              <a:gdLst>
                <a:gd name="T0" fmla="+- 0 3065 3046"/>
                <a:gd name="T1" fmla="*/ T0 w 7521"/>
                <a:gd name="T2" fmla="+- 0 -3249 -3249"/>
                <a:gd name="T3" fmla="*/ -3249 h 2298"/>
                <a:gd name="T4" fmla="+- 0 3046 3046"/>
                <a:gd name="T5" fmla="*/ T4 w 7521"/>
                <a:gd name="T6" fmla="+- 0 -3249 -3249"/>
                <a:gd name="T7" fmla="*/ -3249 h 2298"/>
                <a:gd name="T8" fmla="+- 0 3046 3046"/>
                <a:gd name="T9" fmla="*/ T8 w 7521"/>
                <a:gd name="T10" fmla="+- 0 -952 -3249"/>
                <a:gd name="T11" fmla="*/ -952 h 2298"/>
                <a:gd name="T12" fmla="+- 0 3065 3046"/>
                <a:gd name="T13" fmla="*/ T12 w 7521"/>
                <a:gd name="T14" fmla="+- 0 -952 -3249"/>
                <a:gd name="T15" fmla="*/ -952 h 2298"/>
                <a:gd name="T16" fmla="+- 0 3065 3046"/>
                <a:gd name="T17" fmla="*/ T16 w 7521"/>
                <a:gd name="T18" fmla="+- 0 -3249 -3249"/>
                <a:gd name="T19" fmla="*/ -3249 h 2298"/>
                <a:gd name="T20" fmla="+- 0 4026 3046"/>
                <a:gd name="T21" fmla="*/ T20 w 7521"/>
                <a:gd name="T22" fmla="+- 0 -3249 -3249"/>
                <a:gd name="T23" fmla="*/ -3249 h 2298"/>
                <a:gd name="T24" fmla="+- 0 4007 3046"/>
                <a:gd name="T25" fmla="*/ T24 w 7521"/>
                <a:gd name="T26" fmla="+- 0 -3249 -3249"/>
                <a:gd name="T27" fmla="*/ -3249 h 2298"/>
                <a:gd name="T28" fmla="+- 0 4007 3046"/>
                <a:gd name="T29" fmla="*/ T28 w 7521"/>
                <a:gd name="T30" fmla="+- 0 -952 -3249"/>
                <a:gd name="T31" fmla="*/ -952 h 2298"/>
                <a:gd name="T32" fmla="+- 0 4026 3046"/>
                <a:gd name="T33" fmla="*/ T32 w 7521"/>
                <a:gd name="T34" fmla="+- 0 -952 -3249"/>
                <a:gd name="T35" fmla="*/ -952 h 2298"/>
                <a:gd name="T36" fmla="+- 0 4026 3046"/>
                <a:gd name="T37" fmla="*/ T36 w 7521"/>
                <a:gd name="T38" fmla="+- 0 -3249 -3249"/>
                <a:gd name="T39" fmla="*/ -3249 h 2298"/>
                <a:gd name="T40" fmla="+- 0 5451 3046"/>
                <a:gd name="T41" fmla="*/ T40 w 7521"/>
                <a:gd name="T42" fmla="+- 0 -3249 -3249"/>
                <a:gd name="T43" fmla="*/ -3249 h 2298"/>
                <a:gd name="T44" fmla="+- 0 5432 3046"/>
                <a:gd name="T45" fmla="*/ T44 w 7521"/>
                <a:gd name="T46" fmla="+- 0 -3249 -3249"/>
                <a:gd name="T47" fmla="*/ -3249 h 2298"/>
                <a:gd name="T48" fmla="+- 0 5432 3046"/>
                <a:gd name="T49" fmla="*/ T48 w 7521"/>
                <a:gd name="T50" fmla="+- 0 -952 -3249"/>
                <a:gd name="T51" fmla="*/ -952 h 2298"/>
                <a:gd name="T52" fmla="+- 0 5451 3046"/>
                <a:gd name="T53" fmla="*/ T52 w 7521"/>
                <a:gd name="T54" fmla="+- 0 -952 -3249"/>
                <a:gd name="T55" fmla="*/ -952 h 2298"/>
                <a:gd name="T56" fmla="+- 0 5451 3046"/>
                <a:gd name="T57" fmla="*/ T56 w 7521"/>
                <a:gd name="T58" fmla="+- 0 -3249 -3249"/>
                <a:gd name="T59" fmla="*/ -3249 h 2298"/>
                <a:gd name="T60" fmla="+- 0 7057 3046"/>
                <a:gd name="T61" fmla="*/ T60 w 7521"/>
                <a:gd name="T62" fmla="+- 0 -3249 -3249"/>
                <a:gd name="T63" fmla="*/ -3249 h 2298"/>
                <a:gd name="T64" fmla="+- 0 7038 3046"/>
                <a:gd name="T65" fmla="*/ T64 w 7521"/>
                <a:gd name="T66" fmla="+- 0 -3249 -3249"/>
                <a:gd name="T67" fmla="*/ -3249 h 2298"/>
                <a:gd name="T68" fmla="+- 0 7038 3046"/>
                <a:gd name="T69" fmla="*/ T68 w 7521"/>
                <a:gd name="T70" fmla="+- 0 -952 -3249"/>
                <a:gd name="T71" fmla="*/ -952 h 2298"/>
                <a:gd name="T72" fmla="+- 0 7057 3046"/>
                <a:gd name="T73" fmla="*/ T72 w 7521"/>
                <a:gd name="T74" fmla="+- 0 -952 -3249"/>
                <a:gd name="T75" fmla="*/ -952 h 2298"/>
                <a:gd name="T76" fmla="+- 0 7057 3046"/>
                <a:gd name="T77" fmla="*/ T76 w 7521"/>
                <a:gd name="T78" fmla="+- 0 -3249 -3249"/>
                <a:gd name="T79" fmla="*/ -3249 h 2298"/>
                <a:gd name="T80" fmla="+- 0 8797 3046"/>
                <a:gd name="T81" fmla="*/ T80 w 7521"/>
                <a:gd name="T82" fmla="+- 0 -3249 -3249"/>
                <a:gd name="T83" fmla="*/ -3249 h 2298"/>
                <a:gd name="T84" fmla="+- 0 8778 3046"/>
                <a:gd name="T85" fmla="*/ T84 w 7521"/>
                <a:gd name="T86" fmla="+- 0 -3249 -3249"/>
                <a:gd name="T87" fmla="*/ -3249 h 2298"/>
                <a:gd name="T88" fmla="+- 0 8778 3046"/>
                <a:gd name="T89" fmla="*/ T88 w 7521"/>
                <a:gd name="T90" fmla="+- 0 -952 -3249"/>
                <a:gd name="T91" fmla="*/ -952 h 2298"/>
                <a:gd name="T92" fmla="+- 0 8797 3046"/>
                <a:gd name="T93" fmla="*/ T92 w 7521"/>
                <a:gd name="T94" fmla="+- 0 -952 -3249"/>
                <a:gd name="T95" fmla="*/ -952 h 2298"/>
                <a:gd name="T96" fmla="+- 0 8797 3046"/>
                <a:gd name="T97" fmla="*/ T96 w 7521"/>
                <a:gd name="T98" fmla="+- 0 -3249 -3249"/>
                <a:gd name="T99" fmla="*/ -3249 h 2298"/>
                <a:gd name="T100" fmla="+- 0 10567 3046"/>
                <a:gd name="T101" fmla="*/ T100 w 7521"/>
                <a:gd name="T102" fmla="+- 0 -3249 -3249"/>
                <a:gd name="T103" fmla="*/ -3249 h 2298"/>
                <a:gd name="T104" fmla="+- 0 10548 3046"/>
                <a:gd name="T105" fmla="*/ T104 w 7521"/>
                <a:gd name="T106" fmla="+- 0 -3249 -3249"/>
                <a:gd name="T107" fmla="*/ -3249 h 2298"/>
                <a:gd name="T108" fmla="+- 0 10548 3046"/>
                <a:gd name="T109" fmla="*/ T108 w 7521"/>
                <a:gd name="T110" fmla="+- 0 -952 -3249"/>
                <a:gd name="T111" fmla="*/ -952 h 2298"/>
                <a:gd name="T112" fmla="+- 0 10567 3046"/>
                <a:gd name="T113" fmla="*/ T112 w 7521"/>
                <a:gd name="T114" fmla="+- 0 -952 -3249"/>
                <a:gd name="T115" fmla="*/ -952 h 2298"/>
                <a:gd name="T116" fmla="+- 0 10567 3046"/>
                <a:gd name="T117" fmla="*/ T116 w 7521"/>
                <a:gd name="T118" fmla="+- 0 -3249 -3249"/>
                <a:gd name="T119" fmla="*/ -3249 h 22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7521" h="2298">
                  <a:moveTo>
                    <a:pt x="19" y="0"/>
                  </a:moveTo>
                  <a:lnTo>
                    <a:pt x="0" y="0"/>
                  </a:lnTo>
                  <a:lnTo>
                    <a:pt x="0" y="2297"/>
                  </a:lnTo>
                  <a:lnTo>
                    <a:pt x="19" y="2297"/>
                  </a:lnTo>
                  <a:lnTo>
                    <a:pt x="19" y="0"/>
                  </a:lnTo>
                  <a:close/>
                  <a:moveTo>
                    <a:pt x="980" y="0"/>
                  </a:moveTo>
                  <a:lnTo>
                    <a:pt x="961" y="0"/>
                  </a:lnTo>
                  <a:lnTo>
                    <a:pt x="961" y="2297"/>
                  </a:lnTo>
                  <a:lnTo>
                    <a:pt x="980" y="2297"/>
                  </a:lnTo>
                  <a:lnTo>
                    <a:pt x="980" y="0"/>
                  </a:lnTo>
                  <a:close/>
                  <a:moveTo>
                    <a:pt x="2405" y="0"/>
                  </a:moveTo>
                  <a:lnTo>
                    <a:pt x="2386" y="0"/>
                  </a:lnTo>
                  <a:lnTo>
                    <a:pt x="2386" y="2297"/>
                  </a:lnTo>
                  <a:lnTo>
                    <a:pt x="2405" y="2297"/>
                  </a:lnTo>
                  <a:lnTo>
                    <a:pt x="2405" y="0"/>
                  </a:lnTo>
                  <a:close/>
                  <a:moveTo>
                    <a:pt x="4011" y="0"/>
                  </a:moveTo>
                  <a:lnTo>
                    <a:pt x="3992" y="0"/>
                  </a:lnTo>
                  <a:lnTo>
                    <a:pt x="3992" y="2297"/>
                  </a:lnTo>
                  <a:lnTo>
                    <a:pt x="4011" y="2297"/>
                  </a:lnTo>
                  <a:lnTo>
                    <a:pt x="4011" y="0"/>
                  </a:lnTo>
                  <a:close/>
                  <a:moveTo>
                    <a:pt x="5751" y="0"/>
                  </a:moveTo>
                  <a:lnTo>
                    <a:pt x="5732" y="0"/>
                  </a:lnTo>
                  <a:lnTo>
                    <a:pt x="5732" y="2297"/>
                  </a:lnTo>
                  <a:lnTo>
                    <a:pt x="5751" y="2297"/>
                  </a:lnTo>
                  <a:lnTo>
                    <a:pt x="5751" y="0"/>
                  </a:lnTo>
                  <a:close/>
                  <a:moveTo>
                    <a:pt x="7521" y="0"/>
                  </a:moveTo>
                  <a:lnTo>
                    <a:pt x="7502" y="0"/>
                  </a:lnTo>
                  <a:lnTo>
                    <a:pt x="7502" y="2297"/>
                  </a:lnTo>
                  <a:lnTo>
                    <a:pt x="7521" y="2297"/>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5" name="docshape20">
              <a:extLst>
                <a:ext uri="{FF2B5EF4-FFF2-40B4-BE49-F238E27FC236}">
                  <a16:creationId xmlns:a16="http://schemas.microsoft.com/office/drawing/2014/main" id="{F70171D0-AD72-12E3-7C23-C07E4E72B3D9}"/>
                </a:ext>
              </a:extLst>
            </p:cNvPr>
            <p:cNvSpPr>
              <a:spLocks/>
            </p:cNvSpPr>
            <p:nvPr/>
          </p:nvSpPr>
          <p:spPr bwMode="auto">
            <a:xfrm>
              <a:off x="3067" y="-933"/>
              <a:ext cx="942" cy="1179"/>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26" name="docshape21">
              <a:extLst>
                <a:ext uri="{FF2B5EF4-FFF2-40B4-BE49-F238E27FC236}">
                  <a16:creationId xmlns:a16="http://schemas.microsoft.com/office/drawing/2014/main" id="{2FFC2560-C366-720D-9EBB-8D209BD115ED}"/>
                </a:ext>
              </a:extLst>
            </p:cNvPr>
            <p:cNvSpPr>
              <a:spLocks/>
            </p:cNvSpPr>
            <p:nvPr/>
          </p:nvSpPr>
          <p:spPr bwMode="auto">
            <a:xfrm>
              <a:off x="3046" y="-952"/>
              <a:ext cx="7521" cy="120"/>
            </a:xfrm>
            <a:custGeom>
              <a:avLst/>
              <a:gdLst>
                <a:gd name="T0" fmla="+- 0 4006 3046"/>
                <a:gd name="T1" fmla="*/ T0 w 7521"/>
                <a:gd name="T2" fmla="+- 0 -952 -952"/>
                <a:gd name="T3" fmla="*/ -952 h 120"/>
                <a:gd name="T4" fmla="+- 0 3065 3046"/>
                <a:gd name="T5" fmla="*/ T4 w 7521"/>
                <a:gd name="T6" fmla="+- 0 -952 -952"/>
                <a:gd name="T7" fmla="*/ -952 h 120"/>
                <a:gd name="T8" fmla="+- 0 3046 3046"/>
                <a:gd name="T9" fmla="*/ T8 w 7521"/>
                <a:gd name="T10" fmla="+- 0 -952 -952"/>
                <a:gd name="T11" fmla="*/ -952 h 120"/>
                <a:gd name="T12" fmla="+- 0 3046 3046"/>
                <a:gd name="T13" fmla="*/ T12 w 7521"/>
                <a:gd name="T14" fmla="+- 0 -832 -952"/>
                <a:gd name="T15" fmla="*/ -832 h 120"/>
                <a:gd name="T16" fmla="+- 0 3065 3046"/>
                <a:gd name="T17" fmla="*/ T16 w 7521"/>
                <a:gd name="T18" fmla="+- 0 -832 -952"/>
                <a:gd name="T19" fmla="*/ -832 h 120"/>
                <a:gd name="T20" fmla="+- 0 3065 3046"/>
                <a:gd name="T21" fmla="*/ T20 w 7521"/>
                <a:gd name="T22" fmla="+- 0 -933 -952"/>
                <a:gd name="T23" fmla="*/ -933 h 120"/>
                <a:gd name="T24" fmla="+- 0 4006 3046"/>
                <a:gd name="T25" fmla="*/ T24 w 7521"/>
                <a:gd name="T26" fmla="+- 0 -933 -952"/>
                <a:gd name="T27" fmla="*/ -933 h 120"/>
                <a:gd name="T28" fmla="+- 0 4006 3046"/>
                <a:gd name="T29" fmla="*/ T28 w 7521"/>
                <a:gd name="T30" fmla="+- 0 -952 -952"/>
                <a:gd name="T31" fmla="*/ -952 h 120"/>
                <a:gd name="T32" fmla="+- 0 4026 3046"/>
                <a:gd name="T33" fmla="*/ T32 w 7521"/>
                <a:gd name="T34" fmla="+- 0 -952 -952"/>
                <a:gd name="T35" fmla="*/ -952 h 120"/>
                <a:gd name="T36" fmla="+- 0 4007 3046"/>
                <a:gd name="T37" fmla="*/ T36 w 7521"/>
                <a:gd name="T38" fmla="+- 0 -952 -952"/>
                <a:gd name="T39" fmla="*/ -952 h 120"/>
                <a:gd name="T40" fmla="+- 0 4007 3046"/>
                <a:gd name="T41" fmla="*/ T40 w 7521"/>
                <a:gd name="T42" fmla="+- 0 -832 -952"/>
                <a:gd name="T43" fmla="*/ -832 h 120"/>
                <a:gd name="T44" fmla="+- 0 4026 3046"/>
                <a:gd name="T45" fmla="*/ T44 w 7521"/>
                <a:gd name="T46" fmla="+- 0 -832 -952"/>
                <a:gd name="T47" fmla="*/ -832 h 120"/>
                <a:gd name="T48" fmla="+- 0 4026 3046"/>
                <a:gd name="T49" fmla="*/ T48 w 7521"/>
                <a:gd name="T50" fmla="+- 0 -952 -952"/>
                <a:gd name="T51" fmla="*/ -952 h 120"/>
                <a:gd name="T52" fmla="+- 0 5451 3046"/>
                <a:gd name="T53" fmla="*/ T52 w 7521"/>
                <a:gd name="T54" fmla="+- 0 -952 -952"/>
                <a:gd name="T55" fmla="*/ -952 h 120"/>
                <a:gd name="T56" fmla="+- 0 5432 3046"/>
                <a:gd name="T57" fmla="*/ T56 w 7521"/>
                <a:gd name="T58" fmla="+- 0 -952 -952"/>
                <a:gd name="T59" fmla="*/ -952 h 120"/>
                <a:gd name="T60" fmla="+- 0 4026 3046"/>
                <a:gd name="T61" fmla="*/ T60 w 7521"/>
                <a:gd name="T62" fmla="+- 0 -952 -952"/>
                <a:gd name="T63" fmla="*/ -952 h 120"/>
                <a:gd name="T64" fmla="+- 0 4026 3046"/>
                <a:gd name="T65" fmla="*/ T64 w 7521"/>
                <a:gd name="T66" fmla="+- 0 -933 -952"/>
                <a:gd name="T67" fmla="*/ -933 h 120"/>
                <a:gd name="T68" fmla="+- 0 5432 3046"/>
                <a:gd name="T69" fmla="*/ T68 w 7521"/>
                <a:gd name="T70" fmla="+- 0 -933 -952"/>
                <a:gd name="T71" fmla="*/ -933 h 120"/>
                <a:gd name="T72" fmla="+- 0 5432 3046"/>
                <a:gd name="T73" fmla="*/ T72 w 7521"/>
                <a:gd name="T74" fmla="+- 0 -832 -952"/>
                <a:gd name="T75" fmla="*/ -832 h 120"/>
                <a:gd name="T76" fmla="+- 0 5451 3046"/>
                <a:gd name="T77" fmla="*/ T76 w 7521"/>
                <a:gd name="T78" fmla="+- 0 -832 -952"/>
                <a:gd name="T79" fmla="*/ -832 h 120"/>
                <a:gd name="T80" fmla="+- 0 5451 3046"/>
                <a:gd name="T81" fmla="*/ T80 w 7521"/>
                <a:gd name="T82" fmla="+- 0 -952 -952"/>
                <a:gd name="T83" fmla="*/ -952 h 120"/>
                <a:gd name="T84" fmla="+- 0 7057 3046"/>
                <a:gd name="T85" fmla="*/ T84 w 7521"/>
                <a:gd name="T86" fmla="+- 0 -952 -952"/>
                <a:gd name="T87" fmla="*/ -952 h 120"/>
                <a:gd name="T88" fmla="+- 0 7038 3046"/>
                <a:gd name="T89" fmla="*/ T88 w 7521"/>
                <a:gd name="T90" fmla="+- 0 -952 -952"/>
                <a:gd name="T91" fmla="*/ -952 h 120"/>
                <a:gd name="T92" fmla="+- 0 7038 3046"/>
                <a:gd name="T93" fmla="*/ T92 w 7521"/>
                <a:gd name="T94" fmla="+- 0 -952 -952"/>
                <a:gd name="T95" fmla="*/ -952 h 120"/>
                <a:gd name="T96" fmla="+- 0 5451 3046"/>
                <a:gd name="T97" fmla="*/ T96 w 7521"/>
                <a:gd name="T98" fmla="+- 0 -952 -952"/>
                <a:gd name="T99" fmla="*/ -952 h 120"/>
                <a:gd name="T100" fmla="+- 0 5451 3046"/>
                <a:gd name="T101" fmla="*/ T100 w 7521"/>
                <a:gd name="T102" fmla="+- 0 -933 -952"/>
                <a:gd name="T103" fmla="*/ -933 h 120"/>
                <a:gd name="T104" fmla="+- 0 7038 3046"/>
                <a:gd name="T105" fmla="*/ T104 w 7521"/>
                <a:gd name="T106" fmla="+- 0 -933 -952"/>
                <a:gd name="T107" fmla="*/ -933 h 120"/>
                <a:gd name="T108" fmla="+- 0 7038 3046"/>
                <a:gd name="T109" fmla="*/ T108 w 7521"/>
                <a:gd name="T110" fmla="+- 0 -832 -952"/>
                <a:gd name="T111" fmla="*/ -832 h 120"/>
                <a:gd name="T112" fmla="+- 0 7057 3046"/>
                <a:gd name="T113" fmla="*/ T112 w 7521"/>
                <a:gd name="T114" fmla="+- 0 -832 -952"/>
                <a:gd name="T115" fmla="*/ -832 h 120"/>
                <a:gd name="T116" fmla="+- 0 7057 3046"/>
                <a:gd name="T117" fmla="*/ T116 w 7521"/>
                <a:gd name="T118" fmla="+- 0 -952 -952"/>
                <a:gd name="T119" fmla="*/ -952 h 120"/>
                <a:gd name="T120" fmla="+- 0 8797 3046"/>
                <a:gd name="T121" fmla="*/ T120 w 7521"/>
                <a:gd name="T122" fmla="+- 0 -952 -952"/>
                <a:gd name="T123" fmla="*/ -952 h 120"/>
                <a:gd name="T124" fmla="+- 0 8778 3046"/>
                <a:gd name="T125" fmla="*/ T124 w 7521"/>
                <a:gd name="T126" fmla="+- 0 -952 -952"/>
                <a:gd name="T127" fmla="*/ -952 h 120"/>
                <a:gd name="T128" fmla="+- 0 7057 3046"/>
                <a:gd name="T129" fmla="*/ T128 w 7521"/>
                <a:gd name="T130" fmla="+- 0 -952 -952"/>
                <a:gd name="T131" fmla="*/ -952 h 120"/>
                <a:gd name="T132" fmla="+- 0 7057 3046"/>
                <a:gd name="T133" fmla="*/ T132 w 7521"/>
                <a:gd name="T134" fmla="+- 0 -933 -952"/>
                <a:gd name="T135" fmla="*/ -933 h 120"/>
                <a:gd name="T136" fmla="+- 0 8778 3046"/>
                <a:gd name="T137" fmla="*/ T136 w 7521"/>
                <a:gd name="T138" fmla="+- 0 -933 -952"/>
                <a:gd name="T139" fmla="*/ -933 h 120"/>
                <a:gd name="T140" fmla="+- 0 8778 3046"/>
                <a:gd name="T141" fmla="*/ T140 w 7521"/>
                <a:gd name="T142" fmla="+- 0 -832 -952"/>
                <a:gd name="T143" fmla="*/ -832 h 120"/>
                <a:gd name="T144" fmla="+- 0 8797 3046"/>
                <a:gd name="T145" fmla="*/ T144 w 7521"/>
                <a:gd name="T146" fmla="+- 0 -832 -952"/>
                <a:gd name="T147" fmla="*/ -832 h 120"/>
                <a:gd name="T148" fmla="+- 0 8797 3046"/>
                <a:gd name="T149" fmla="*/ T148 w 7521"/>
                <a:gd name="T150" fmla="+- 0 -952 -952"/>
                <a:gd name="T151" fmla="*/ -952 h 120"/>
                <a:gd name="T152" fmla="+- 0 10547 3046"/>
                <a:gd name="T153" fmla="*/ T152 w 7521"/>
                <a:gd name="T154" fmla="+- 0 -952 -952"/>
                <a:gd name="T155" fmla="*/ -952 h 120"/>
                <a:gd name="T156" fmla="+- 0 8797 3046"/>
                <a:gd name="T157" fmla="*/ T156 w 7521"/>
                <a:gd name="T158" fmla="+- 0 -952 -952"/>
                <a:gd name="T159" fmla="*/ -952 h 120"/>
                <a:gd name="T160" fmla="+- 0 8797 3046"/>
                <a:gd name="T161" fmla="*/ T160 w 7521"/>
                <a:gd name="T162" fmla="+- 0 -933 -952"/>
                <a:gd name="T163" fmla="*/ -933 h 120"/>
                <a:gd name="T164" fmla="+- 0 10547 3046"/>
                <a:gd name="T165" fmla="*/ T164 w 7521"/>
                <a:gd name="T166" fmla="+- 0 -933 -952"/>
                <a:gd name="T167" fmla="*/ -933 h 120"/>
                <a:gd name="T168" fmla="+- 0 10547 3046"/>
                <a:gd name="T169" fmla="*/ T168 w 7521"/>
                <a:gd name="T170" fmla="+- 0 -952 -952"/>
                <a:gd name="T171" fmla="*/ -952 h 120"/>
                <a:gd name="T172" fmla="+- 0 10567 3046"/>
                <a:gd name="T173" fmla="*/ T172 w 7521"/>
                <a:gd name="T174" fmla="+- 0 -952 -952"/>
                <a:gd name="T175" fmla="*/ -952 h 120"/>
                <a:gd name="T176" fmla="+- 0 10548 3046"/>
                <a:gd name="T177" fmla="*/ T176 w 7521"/>
                <a:gd name="T178" fmla="+- 0 -952 -952"/>
                <a:gd name="T179" fmla="*/ -952 h 120"/>
                <a:gd name="T180" fmla="+- 0 10548 3046"/>
                <a:gd name="T181" fmla="*/ T180 w 7521"/>
                <a:gd name="T182" fmla="+- 0 -832 -952"/>
                <a:gd name="T183" fmla="*/ -832 h 120"/>
                <a:gd name="T184" fmla="+- 0 10567 3046"/>
                <a:gd name="T185" fmla="*/ T184 w 7521"/>
                <a:gd name="T186" fmla="+- 0 -832 -952"/>
                <a:gd name="T187" fmla="*/ -832 h 120"/>
                <a:gd name="T188" fmla="+- 0 10567 3046"/>
                <a:gd name="T189" fmla="*/ T188 w 7521"/>
                <a:gd name="T190" fmla="+- 0 -952 -952"/>
                <a:gd name="T191" fmla="*/ -952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7521" h="120">
                  <a:moveTo>
                    <a:pt x="960" y="0"/>
                  </a:moveTo>
                  <a:lnTo>
                    <a:pt x="19" y="0"/>
                  </a:lnTo>
                  <a:lnTo>
                    <a:pt x="0" y="0"/>
                  </a:lnTo>
                  <a:lnTo>
                    <a:pt x="0" y="120"/>
                  </a:lnTo>
                  <a:lnTo>
                    <a:pt x="19" y="120"/>
                  </a:lnTo>
                  <a:lnTo>
                    <a:pt x="19" y="19"/>
                  </a:lnTo>
                  <a:lnTo>
                    <a:pt x="960" y="19"/>
                  </a:lnTo>
                  <a:lnTo>
                    <a:pt x="960" y="0"/>
                  </a:lnTo>
                  <a:close/>
                  <a:moveTo>
                    <a:pt x="980" y="0"/>
                  </a:moveTo>
                  <a:lnTo>
                    <a:pt x="961" y="0"/>
                  </a:lnTo>
                  <a:lnTo>
                    <a:pt x="961" y="120"/>
                  </a:lnTo>
                  <a:lnTo>
                    <a:pt x="980" y="120"/>
                  </a:lnTo>
                  <a:lnTo>
                    <a:pt x="980" y="0"/>
                  </a:lnTo>
                  <a:close/>
                  <a:moveTo>
                    <a:pt x="2405" y="0"/>
                  </a:moveTo>
                  <a:lnTo>
                    <a:pt x="2386" y="0"/>
                  </a:lnTo>
                  <a:lnTo>
                    <a:pt x="980" y="0"/>
                  </a:lnTo>
                  <a:lnTo>
                    <a:pt x="980" y="19"/>
                  </a:lnTo>
                  <a:lnTo>
                    <a:pt x="2386" y="19"/>
                  </a:lnTo>
                  <a:lnTo>
                    <a:pt x="2386" y="120"/>
                  </a:lnTo>
                  <a:lnTo>
                    <a:pt x="2405" y="120"/>
                  </a:lnTo>
                  <a:lnTo>
                    <a:pt x="2405" y="0"/>
                  </a:lnTo>
                  <a:close/>
                  <a:moveTo>
                    <a:pt x="4011" y="0"/>
                  </a:moveTo>
                  <a:lnTo>
                    <a:pt x="3992" y="0"/>
                  </a:lnTo>
                  <a:lnTo>
                    <a:pt x="2405" y="0"/>
                  </a:lnTo>
                  <a:lnTo>
                    <a:pt x="2405" y="19"/>
                  </a:lnTo>
                  <a:lnTo>
                    <a:pt x="3992" y="19"/>
                  </a:lnTo>
                  <a:lnTo>
                    <a:pt x="3992" y="120"/>
                  </a:lnTo>
                  <a:lnTo>
                    <a:pt x="4011" y="120"/>
                  </a:lnTo>
                  <a:lnTo>
                    <a:pt x="4011" y="0"/>
                  </a:lnTo>
                  <a:close/>
                  <a:moveTo>
                    <a:pt x="5751" y="0"/>
                  </a:moveTo>
                  <a:lnTo>
                    <a:pt x="5732" y="0"/>
                  </a:lnTo>
                  <a:lnTo>
                    <a:pt x="4011" y="0"/>
                  </a:lnTo>
                  <a:lnTo>
                    <a:pt x="4011" y="19"/>
                  </a:lnTo>
                  <a:lnTo>
                    <a:pt x="5732" y="19"/>
                  </a:lnTo>
                  <a:lnTo>
                    <a:pt x="5732" y="120"/>
                  </a:lnTo>
                  <a:lnTo>
                    <a:pt x="5751" y="120"/>
                  </a:lnTo>
                  <a:lnTo>
                    <a:pt x="5751" y="0"/>
                  </a:lnTo>
                  <a:close/>
                  <a:moveTo>
                    <a:pt x="7501" y="0"/>
                  </a:moveTo>
                  <a:lnTo>
                    <a:pt x="5751" y="0"/>
                  </a:lnTo>
                  <a:lnTo>
                    <a:pt x="5751" y="19"/>
                  </a:lnTo>
                  <a:lnTo>
                    <a:pt x="7501" y="19"/>
                  </a:lnTo>
                  <a:lnTo>
                    <a:pt x="7501" y="0"/>
                  </a:lnTo>
                  <a:close/>
                  <a:moveTo>
                    <a:pt x="7521" y="0"/>
                  </a:moveTo>
                  <a:lnTo>
                    <a:pt x="7502" y="0"/>
                  </a:lnTo>
                  <a:lnTo>
                    <a:pt x="7502" y="120"/>
                  </a:lnTo>
                  <a:lnTo>
                    <a:pt x="7521" y="120"/>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7" name="docshape22">
              <a:extLst>
                <a:ext uri="{FF2B5EF4-FFF2-40B4-BE49-F238E27FC236}">
                  <a16:creationId xmlns:a16="http://schemas.microsoft.com/office/drawing/2014/main" id="{77ADDE57-6486-8928-1BC7-459F6450EE59}"/>
                </a:ext>
              </a:extLst>
            </p:cNvPr>
            <p:cNvSpPr>
              <a:spLocks/>
            </p:cNvSpPr>
            <p:nvPr/>
          </p:nvSpPr>
          <p:spPr bwMode="auto">
            <a:xfrm>
              <a:off x="3055" y="145"/>
              <a:ext cx="961" cy="101"/>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28" name="docshape23">
              <a:extLst>
                <a:ext uri="{FF2B5EF4-FFF2-40B4-BE49-F238E27FC236}">
                  <a16:creationId xmlns:a16="http://schemas.microsoft.com/office/drawing/2014/main" id="{637DA171-6B20-2A83-04FD-24C9E4800F95}"/>
                </a:ext>
              </a:extLst>
            </p:cNvPr>
            <p:cNvSpPr>
              <a:spLocks/>
            </p:cNvSpPr>
            <p:nvPr/>
          </p:nvSpPr>
          <p:spPr bwMode="auto">
            <a:xfrm>
              <a:off x="3046" y="-832"/>
              <a:ext cx="7521" cy="1078"/>
            </a:xfrm>
            <a:custGeom>
              <a:avLst/>
              <a:gdLst>
                <a:gd name="T0" fmla="+- 0 3065 3046"/>
                <a:gd name="T1" fmla="*/ T0 w 7521"/>
                <a:gd name="T2" fmla="+- 0 -832 -832"/>
                <a:gd name="T3" fmla="*/ -832 h 1078"/>
                <a:gd name="T4" fmla="+- 0 3046 3046"/>
                <a:gd name="T5" fmla="*/ T4 w 7521"/>
                <a:gd name="T6" fmla="+- 0 -832 -832"/>
                <a:gd name="T7" fmla="*/ -832 h 1078"/>
                <a:gd name="T8" fmla="+- 0 3046 3046"/>
                <a:gd name="T9" fmla="*/ T8 w 7521"/>
                <a:gd name="T10" fmla="+- 0 246 -832"/>
                <a:gd name="T11" fmla="*/ 246 h 1078"/>
                <a:gd name="T12" fmla="+- 0 3065 3046"/>
                <a:gd name="T13" fmla="*/ T12 w 7521"/>
                <a:gd name="T14" fmla="+- 0 246 -832"/>
                <a:gd name="T15" fmla="*/ 246 h 1078"/>
                <a:gd name="T16" fmla="+- 0 3065 3046"/>
                <a:gd name="T17" fmla="*/ T16 w 7521"/>
                <a:gd name="T18" fmla="+- 0 -832 -832"/>
                <a:gd name="T19" fmla="*/ -832 h 1078"/>
                <a:gd name="T20" fmla="+- 0 4026 3046"/>
                <a:gd name="T21" fmla="*/ T20 w 7521"/>
                <a:gd name="T22" fmla="+- 0 -832 -832"/>
                <a:gd name="T23" fmla="*/ -832 h 1078"/>
                <a:gd name="T24" fmla="+- 0 4007 3046"/>
                <a:gd name="T25" fmla="*/ T24 w 7521"/>
                <a:gd name="T26" fmla="+- 0 -832 -832"/>
                <a:gd name="T27" fmla="*/ -832 h 1078"/>
                <a:gd name="T28" fmla="+- 0 4007 3046"/>
                <a:gd name="T29" fmla="*/ T28 w 7521"/>
                <a:gd name="T30" fmla="+- 0 246 -832"/>
                <a:gd name="T31" fmla="*/ 246 h 1078"/>
                <a:gd name="T32" fmla="+- 0 4026 3046"/>
                <a:gd name="T33" fmla="*/ T32 w 7521"/>
                <a:gd name="T34" fmla="+- 0 246 -832"/>
                <a:gd name="T35" fmla="*/ 246 h 1078"/>
                <a:gd name="T36" fmla="+- 0 4026 3046"/>
                <a:gd name="T37" fmla="*/ T36 w 7521"/>
                <a:gd name="T38" fmla="+- 0 -832 -832"/>
                <a:gd name="T39" fmla="*/ -832 h 1078"/>
                <a:gd name="T40" fmla="+- 0 5451 3046"/>
                <a:gd name="T41" fmla="*/ T40 w 7521"/>
                <a:gd name="T42" fmla="+- 0 -832 -832"/>
                <a:gd name="T43" fmla="*/ -832 h 1078"/>
                <a:gd name="T44" fmla="+- 0 5432 3046"/>
                <a:gd name="T45" fmla="*/ T44 w 7521"/>
                <a:gd name="T46" fmla="+- 0 -832 -832"/>
                <a:gd name="T47" fmla="*/ -832 h 1078"/>
                <a:gd name="T48" fmla="+- 0 5432 3046"/>
                <a:gd name="T49" fmla="*/ T48 w 7521"/>
                <a:gd name="T50" fmla="+- 0 246 -832"/>
                <a:gd name="T51" fmla="*/ 246 h 1078"/>
                <a:gd name="T52" fmla="+- 0 5451 3046"/>
                <a:gd name="T53" fmla="*/ T52 w 7521"/>
                <a:gd name="T54" fmla="+- 0 246 -832"/>
                <a:gd name="T55" fmla="*/ 246 h 1078"/>
                <a:gd name="T56" fmla="+- 0 5451 3046"/>
                <a:gd name="T57" fmla="*/ T56 w 7521"/>
                <a:gd name="T58" fmla="+- 0 -832 -832"/>
                <a:gd name="T59" fmla="*/ -832 h 1078"/>
                <a:gd name="T60" fmla="+- 0 7057 3046"/>
                <a:gd name="T61" fmla="*/ T60 w 7521"/>
                <a:gd name="T62" fmla="+- 0 -832 -832"/>
                <a:gd name="T63" fmla="*/ -832 h 1078"/>
                <a:gd name="T64" fmla="+- 0 7038 3046"/>
                <a:gd name="T65" fmla="*/ T64 w 7521"/>
                <a:gd name="T66" fmla="+- 0 -832 -832"/>
                <a:gd name="T67" fmla="*/ -832 h 1078"/>
                <a:gd name="T68" fmla="+- 0 7038 3046"/>
                <a:gd name="T69" fmla="*/ T68 w 7521"/>
                <a:gd name="T70" fmla="+- 0 246 -832"/>
                <a:gd name="T71" fmla="*/ 246 h 1078"/>
                <a:gd name="T72" fmla="+- 0 7057 3046"/>
                <a:gd name="T73" fmla="*/ T72 w 7521"/>
                <a:gd name="T74" fmla="+- 0 246 -832"/>
                <a:gd name="T75" fmla="*/ 246 h 1078"/>
                <a:gd name="T76" fmla="+- 0 7057 3046"/>
                <a:gd name="T77" fmla="*/ T76 w 7521"/>
                <a:gd name="T78" fmla="+- 0 -832 -832"/>
                <a:gd name="T79" fmla="*/ -832 h 1078"/>
                <a:gd name="T80" fmla="+- 0 8797 3046"/>
                <a:gd name="T81" fmla="*/ T80 w 7521"/>
                <a:gd name="T82" fmla="+- 0 -832 -832"/>
                <a:gd name="T83" fmla="*/ -832 h 1078"/>
                <a:gd name="T84" fmla="+- 0 8778 3046"/>
                <a:gd name="T85" fmla="*/ T84 w 7521"/>
                <a:gd name="T86" fmla="+- 0 -832 -832"/>
                <a:gd name="T87" fmla="*/ -832 h 1078"/>
                <a:gd name="T88" fmla="+- 0 8778 3046"/>
                <a:gd name="T89" fmla="*/ T88 w 7521"/>
                <a:gd name="T90" fmla="+- 0 246 -832"/>
                <a:gd name="T91" fmla="*/ 246 h 1078"/>
                <a:gd name="T92" fmla="+- 0 8797 3046"/>
                <a:gd name="T93" fmla="*/ T92 w 7521"/>
                <a:gd name="T94" fmla="+- 0 246 -832"/>
                <a:gd name="T95" fmla="*/ 246 h 1078"/>
                <a:gd name="T96" fmla="+- 0 8797 3046"/>
                <a:gd name="T97" fmla="*/ T96 w 7521"/>
                <a:gd name="T98" fmla="+- 0 -832 -832"/>
                <a:gd name="T99" fmla="*/ -832 h 1078"/>
                <a:gd name="T100" fmla="+- 0 10567 3046"/>
                <a:gd name="T101" fmla="*/ T100 w 7521"/>
                <a:gd name="T102" fmla="+- 0 -832 -832"/>
                <a:gd name="T103" fmla="*/ -832 h 1078"/>
                <a:gd name="T104" fmla="+- 0 10548 3046"/>
                <a:gd name="T105" fmla="*/ T104 w 7521"/>
                <a:gd name="T106" fmla="+- 0 -832 -832"/>
                <a:gd name="T107" fmla="*/ -832 h 1078"/>
                <a:gd name="T108" fmla="+- 0 10548 3046"/>
                <a:gd name="T109" fmla="*/ T108 w 7521"/>
                <a:gd name="T110" fmla="+- 0 246 -832"/>
                <a:gd name="T111" fmla="*/ 246 h 1078"/>
                <a:gd name="T112" fmla="+- 0 10567 3046"/>
                <a:gd name="T113" fmla="*/ T112 w 7521"/>
                <a:gd name="T114" fmla="+- 0 246 -832"/>
                <a:gd name="T115" fmla="*/ 246 h 1078"/>
                <a:gd name="T116" fmla="+- 0 10567 3046"/>
                <a:gd name="T117" fmla="*/ T116 w 7521"/>
                <a:gd name="T118" fmla="+- 0 -832 -832"/>
                <a:gd name="T119" fmla="*/ -832 h 10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7521" h="1078">
                  <a:moveTo>
                    <a:pt x="19" y="0"/>
                  </a:moveTo>
                  <a:lnTo>
                    <a:pt x="0" y="0"/>
                  </a:lnTo>
                  <a:lnTo>
                    <a:pt x="0" y="1078"/>
                  </a:lnTo>
                  <a:lnTo>
                    <a:pt x="19" y="1078"/>
                  </a:lnTo>
                  <a:lnTo>
                    <a:pt x="19" y="0"/>
                  </a:lnTo>
                  <a:close/>
                  <a:moveTo>
                    <a:pt x="980" y="0"/>
                  </a:moveTo>
                  <a:lnTo>
                    <a:pt x="961" y="0"/>
                  </a:lnTo>
                  <a:lnTo>
                    <a:pt x="961" y="1078"/>
                  </a:lnTo>
                  <a:lnTo>
                    <a:pt x="980" y="1078"/>
                  </a:lnTo>
                  <a:lnTo>
                    <a:pt x="980" y="0"/>
                  </a:lnTo>
                  <a:close/>
                  <a:moveTo>
                    <a:pt x="2405" y="0"/>
                  </a:moveTo>
                  <a:lnTo>
                    <a:pt x="2386" y="0"/>
                  </a:lnTo>
                  <a:lnTo>
                    <a:pt x="2386" y="1078"/>
                  </a:lnTo>
                  <a:lnTo>
                    <a:pt x="2405" y="1078"/>
                  </a:lnTo>
                  <a:lnTo>
                    <a:pt x="2405" y="0"/>
                  </a:lnTo>
                  <a:close/>
                  <a:moveTo>
                    <a:pt x="4011" y="0"/>
                  </a:moveTo>
                  <a:lnTo>
                    <a:pt x="3992" y="0"/>
                  </a:lnTo>
                  <a:lnTo>
                    <a:pt x="3992" y="1078"/>
                  </a:lnTo>
                  <a:lnTo>
                    <a:pt x="4011" y="1078"/>
                  </a:lnTo>
                  <a:lnTo>
                    <a:pt x="4011" y="0"/>
                  </a:lnTo>
                  <a:close/>
                  <a:moveTo>
                    <a:pt x="5751" y="0"/>
                  </a:moveTo>
                  <a:lnTo>
                    <a:pt x="5732" y="0"/>
                  </a:lnTo>
                  <a:lnTo>
                    <a:pt x="5732" y="1078"/>
                  </a:lnTo>
                  <a:lnTo>
                    <a:pt x="5751" y="1078"/>
                  </a:lnTo>
                  <a:lnTo>
                    <a:pt x="5751" y="0"/>
                  </a:lnTo>
                  <a:close/>
                  <a:moveTo>
                    <a:pt x="7521" y="0"/>
                  </a:moveTo>
                  <a:lnTo>
                    <a:pt x="7502" y="0"/>
                  </a:lnTo>
                  <a:lnTo>
                    <a:pt x="7502" y="1078"/>
                  </a:lnTo>
                  <a:lnTo>
                    <a:pt x="7521" y="1078"/>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29" name="docshape24">
              <a:extLst>
                <a:ext uri="{FF2B5EF4-FFF2-40B4-BE49-F238E27FC236}">
                  <a16:creationId xmlns:a16="http://schemas.microsoft.com/office/drawing/2014/main" id="{E2E8E533-BBD7-C483-7913-EA13E1129E2E}"/>
                </a:ext>
              </a:extLst>
            </p:cNvPr>
            <p:cNvSpPr>
              <a:spLocks/>
            </p:cNvSpPr>
            <p:nvPr/>
          </p:nvSpPr>
          <p:spPr bwMode="auto">
            <a:xfrm>
              <a:off x="3067" y="265"/>
              <a:ext cx="942" cy="1095"/>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30" name="docshape25">
              <a:extLst>
                <a:ext uri="{FF2B5EF4-FFF2-40B4-BE49-F238E27FC236}">
                  <a16:creationId xmlns:a16="http://schemas.microsoft.com/office/drawing/2014/main" id="{6E834E3E-4383-510A-87CD-2D3EE7B49239}"/>
                </a:ext>
              </a:extLst>
            </p:cNvPr>
            <p:cNvSpPr>
              <a:spLocks/>
            </p:cNvSpPr>
            <p:nvPr/>
          </p:nvSpPr>
          <p:spPr bwMode="auto">
            <a:xfrm>
              <a:off x="3046" y="245"/>
              <a:ext cx="7521" cy="120"/>
            </a:xfrm>
            <a:custGeom>
              <a:avLst/>
              <a:gdLst>
                <a:gd name="T0" fmla="+- 0 4006 3046"/>
                <a:gd name="T1" fmla="*/ T0 w 7521"/>
                <a:gd name="T2" fmla="+- 0 246 246"/>
                <a:gd name="T3" fmla="*/ 246 h 120"/>
                <a:gd name="T4" fmla="+- 0 3065 3046"/>
                <a:gd name="T5" fmla="*/ T4 w 7521"/>
                <a:gd name="T6" fmla="+- 0 246 246"/>
                <a:gd name="T7" fmla="*/ 246 h 120"/>
                <a:gd name="T8" fmla="+- 0 3046 3046"/>
                <a:gd name="T9" fmla="*/ T8 w 7521"/>
                <a:gd name="T10" fmla="+- 0 246 246"/>
                <a:gd name="T11" fmla="*/ 246 h 120"/>
                <a:gd name="T12" fmla="+- 0 3046 3046"/>
                <a:gd name="T13" fmla="*/ T12 w 7521"/>
                <a:gd name="T14" fmla="+- 0 366 246"/>
                <a:gd name="T15" fmla="*/ 366 h 120"/>
                <a:gd name="T16" fmla="+- 0 3065 3046"/>
                <a:gd name="T17" fmla="*/ T16 w 7521"/>
                <a:gd name="T18" fmla="+- 0 366 246"/>
                <a:gd name="T19" fmla="*/ 366 h 120"/>
                <a:gd name="T20" fmla="+- 0 3065 3046"/>
                <a:gd name="T21" fmla="*/ T20 w 7521"/>
                <a:gd name="T22" fmla="+- 0 265 246"/>
                <a:gd name="T23" fmla="*/ 265 h 120"/>
                <a:gd name="T24" fmla="+- 0 4006 3046"/>
                <a:gd name="T25" fmla="*/ T24 w 7521"/>
                <a:gd name="T26" fmla="+- 0 265 246"/>
                <a:gd name="T27" fmla="*/ 265 h 120"/>
                <a:gd name="T28" fmla="+- 0 4006 3046"/>
                <a:gd name="T29" fmla="*/ T28 w 7521"/>
                <a:gd name="T30" fmla="+- 0 246 246"/>
                <a:gd name="T31" fmla="*/ 246 h 120"/>
                <a:gd name="T32" fmla="+- 0 4026 3046"/>
                <a:gd name="T33" fmla="*/ T32 w 7521"/>
                <a:gd name="T34" fmla="+- 0 246 246"/>
                <a:gd name="T35" fmla="*/ 246 h 120"/>
                <a:gd name="T36" fmla="+- 0 4007 3046"/>
                <a:gd name="T37" fmla="*/ T36 w 7521"/>
                <a:gd name="T38" fmla="+- 0 246 246"/>
                <a:gd name="T39" fmla="*/ 246 h 120"/>
                <a:gd name="T40" fmla="+- 0 4007 3046"/>
                <a:gd name="T41" fmla="*/ T40 w 7521"/>
                <a:gd name="T42" fmla="+- 0 366 246"/>
                <a:gd name="T43" fmla="*/ 366 h 120"/>
                <a:gd name="T44" fmla="+- 0 4026 3046"/>
                <a:gd name="T45" fmla="*/ T44 w 7521"/>
                <a:gd name="T46" fmla="+- 0 366 246"/>
                <a:gd name="T47" fmla="*/ 366 h 120"/>
                <a:gd name="T48" fmla="+- 0 4026 3046"/>
                <a:gd name="T49" fmla="*/ T48 w 7521"/>
                <a:gd name="T50" fmla="+- 0 246 246"/>
                <a:gd name="T51" fmla="*/ 246 h 120"/>
                <a:gd name="T52" fmla="+- 0 5451 3046"/>
                <a:gd name="T53" fmla="*/ T52 w 7521"/>
                <a:gd name="T54" fmla="+- 0 246 246"/>
                <a:gd name="T55" fmla="*/ 246 h 120"/>
                <a:gd name="T56" fmla="+- 0 5432 3046"/>
                <a:gd name="T57" fmla="*/ T56 w 7521"/>
                <a:gd name="T58" fmla="+- 0 246 246"/>
                <a:gd name="T59" fmla="*/ 246 h 120"/>
                <a:gd name="T60" fmla="+- 0 4026 3046"/>
                <a:gd name="T61" fmla="*/ T60 w 7521"/>
                <a:gd name="T62" fmla="+- 0 246 246"/>
                <a:gd name="T63" fmla="*/ 246 h 120"/>
                <a:gd name="T64" fmla="+- 0 4026 3046"/>
                <a:gd name="T65" fmla="*/ T64 w 7521"/>
                <a:gd name="T66" fmla="+- 0 265 246"/>
                <a:gd name="T67" fmla="*/ 265 h 120"/>
                <a:gd name="T68" fmla="+- 0 5432 3046"/>
                <a:gd name="T69" fmla="*/ T68 w 7521"/>
                <a:gd name="T70" fmla="+- 0 265 246"/>
                <a:gd name="T71" fmla="*/ 265 h 120"/>
                <a:gd name="T72" fmla="+- 0 5432 3046"/>
                <a:gd name="T73" fmla="*/ T72 w 7521"/>
                <a:gd name="T74" fmla="+- 0 366 246"/>
                <a:gd name="T75" fmla="*/ 366 h 120"/>
                <a:gd name="T76" fmla="+- 0 5451 3046"/>
                <a:gd name="T77" fmla="*/ T76 w 7521"/>
                <a:gd name="T78" fmla="+- 0 366 246"/>
                <a:gd name="T79" fmla="*/ 366 h 120"/>
                <a:gd name="T80" fmla="+- 0 5451 3046"/>
                <a:gd name="T81" fmla="*/ T80 w 7521"/>
                <a:gd name="T82" fmla="+- 0 246 246"/>
                <a:gd name="T83" fmla="*/ 246 h 120"/>
                <a:gd name="T84" fmla="+- 0 7057 3046"/>
                <a:gd name="T85" fmla="*/ T84 w 7521"/>
                <a:gd name="T86" fmla="+- 0 246 246"/>
                <a:gd name="T87" fmla="*/ 246 h 120"/>
                <a:gd name="T88" fmla="+- 0 7038 3046"/>
                <a:gd name="T89" fmla="*/ T88 w 7521"/>
                <a:gd name="T90" fmla="+- 0 246 246"/>
                <a:gd name="T91" fmla="*/ 246 h 120"/>
                <a:gd name="T92" fmla="+- 0 7038 3046"/>
                <a:gd name="T93" fmla="*/ T92 w 7521"/>
                <a:gd name="T94" fmla="+- 0 366 246"/>
                <a:gd name="T95" fmla="*/ 366 h 120"/>
                <a:gd name="T96" fmla="+- 0 7057 3046"/>
                <a:gd name="T97" fmla="*/ T96 w 7521"/>
                <a:gd name="T98" fmla="+- 0 366 246"/>
                <a:gd name="T99" fmla="*/ 366 h 120"/>
                <a:gd name="T100" fmla="+- 0 7057 3046"/>
                <a:gd name="T101" fmla="*/ T100 w 7521"/>
                <a:gd name="T102" fmla="+- 0 246 246"/>
                <a:gd name="T103" fmla="*/ 246 h 120"/>
                <a:gd name="T104" fmla="+- 0 8797 3046"/>
                <a:gd name="T105" fmla="*/ T104 w 7521"/>
                <a:gd name="T106" fmla="+- 0 246 246"/>
                <a:gd name="T107" fmla="*/ 246 h 120"/>
                <a:gd name="T108" fmla="+- 0 8778 3046"/>
                <a:gd name="T109" fmla="*/ T108 w 7521"/>
                <a:gd name="T110" fmla="+- 0 246 246"/>
                <a:gd name="T111" fmla="*/ 246 h 120"/>
                <a:gd name="T112" fmla="+- 0 7057 3046"/>
                <a:gd name="T113" fmla="*/ T112 w 7521"/>
                <a:gd name="T114" fmla="+- 0 246 246"/>
                <a:gd name="T115" fmla="*/ 246 h 120"/>
                <a:gd name="T116" fmla="+- 0 7057 3046"/>
                <a:gd name="T117" fmla="*/ T116 w 7521"/>
                <a:gd name="T118" fmla="+- 0 265 246"/>
                <a:gd name="T119" fmla="*/ 265 h 120"/>
                <a:gd name="T120" fmla="+- 0 8778 3046"/>
                <a:gd name="T121" fmla="*/ T120 w 7521"/>
                <a:gd name="T122" fmla="+- 0 265 246"/>
                <a:gd name="T123" fmla="*/ 265 h 120"/>
                <a:gd name="T124" fmla="+- 0 8778 3046"/>
                <a:gd name="T125" fmla="*/ T124 w 7521"/>
                <a:gd name="T126" fmla="+- 0 366 246"/>
                <a:gd name="T127" fmla="*/ 366 h 120"/>
                <a:gd name="T128" fmla="+- 0 8797 3046"/>
                <a:gd name="T129" fmla="*/ T128 w 7521"/>
                <a:gd name="T130" fmla="+- 0 366 246"/>
                <a:gd name="T131" fmla="*/ 366 h 120"/>
                <a:gd name="T132" fmla="+- 0 8797 3046"/>
                <a:gd name="T133" fmla="*/ T132 w 7521"/>
                <a:gd name="T134" fmla="+- 0 246 246"/>
                <a:gd name="T135" fmla="*/ 246 h 120"/>
                <a:gd name="T136" fmla="+- 0 10547 3046"/>
                <a:gd name="T137" fmla="*/ T136 w 7521"/>
                <a:gd name="T138" fmla="+- 0 246 246"/>
                <a:gd name="T139" fmla="*/ 246 h 120"/>
                <a:gd name="T140" fmla="+- 0 8797 3046"/>
                <a:gd name="T141" fmla="*/ T140 w 7521"/>
                <a:gd name="T142" fmla="+- 0 246 246"/>
                <a:gd name="T143" fmla="*/ 246 h 120"/>
                <a:gd name="T144" fmla="+- 0 8797 3046"/>
                <a:gd name="T145" fmla="*/ T144 w 7521"/>
                <a:gd name="T146" fmla="+- 0 265 246"/>
                <a:gd name="T147" fmla="*/ 265 h 120"/>
                <a:gd name="T148" fmla="+- 0 10547 3046"/>
                <a:gd name="T149" fmla="*/ T148 w 7521"/>
                <a:gd name="T150" fmla="+- 0 265 246"/>
                <a:gd name="T151" fmla="*/ 265 h 120"/>
                <a:gd name="T152" fmla="+- 0 10547 3046"/>
                <a:gd name="T153" fmla="*/ T152 w 7521"/>
                <a:gd name="T154" fmla="+- 0 246 246"/>
                <a:gd name="T155" fmla="*/ 246 h 120"/>
                <a:gd name="T156" fmla="+- 0 10567 3046"/>
                <a:gd name="T157" fmla="*/ T156 w 7521"/>
                <a:gd name="T158" fmla="+- 0 246 246"/>
                <a:gd name="T159" fmla="*/ 246 h 120"/>
                <a:gd name="T160" fmla="+- 0 10548 3046"/>
                <a:gd name="T161" fmla="*/ T160 w 7521"/>
                <a:gd name="T162" fmla="+- 0 246 246"/>
                <a:gd name="T163" fmla="*/ 246 h 120"/>
                <a:gd name="T164" fmla="+- 0 10548 3046"/>
                <a:gd name="T165" fmla="*/ T164 w 7521"/>
                <a:gd name="T166" fmla="+- 0 366 246"/>
                <a:gd name="T167" fmla="*/ 366 h 120"/>
                <a:gd name="T168" fmla="+- 0 10567 3046"/>
                <a:gd name="T169" fmla="*/ T168 w 7521"/>
                <a:gd name="T170" fmla="+- 0 366 246"/>
                <a:gd name="T171" fmla="*/ 366 h 120"/>
                <a:gd name="T172" fmla="+- 0 10567 3046"/>
                <a:gd name="T173" fmla="*/ T172 w 7521"/>
                <a:gd name="T174" fmla="+- 0 246 246"/>
                <a:gd name="T175" fmla="*/ 246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7521" h="120">
                  <a:moveTo>
                    <a:pt x="960" y="0"/>
                  </a:moveTo>
                  <a:lnTo>
                    <a:pt x="19" y="0"/>
                  </a:lnTo>
                  <a:lnTo>
                    <a:pt x="0" y="0"/>
                  </a:lnTo>
                  <a:lnTo>
                    <a:pt x="0" y="120"/>
                  </a:lnTo>
                  <a:lnTo>
                    <a:pt x="19" y="120"/>
                  </a:lnTo>
                  <a:lnTo>
                    <a:pt x="19" y="19"/>
                  </a:lnTo>
                  <a:lnTo>
                    <a:pt x="960" y="19"/>
                  </a:lnTo>
                  <a:lnTo>
                    <a:pt x="960" y="0"/>
                  </a:lnTo>
                  <a:close/>
                  <a:moveTo>
                    <a:pt x="980" y="0"/>
                  </a:moveTo>
                  <a:lnTo>
                    <a:pt x="961" y="0"/>
                  </a:lnTo>
                  <a:lnTo>
                    <a:pt x="961" y="120"/>
                  </a:lnTo>
                  <a:lnTo>
                    <a:pt x="980" y="120"/>
                  </a:lnTo>
                  <a:lnTo>
                    <a:pt x="980" y="0"/>
                  </a:lnTo>
                  <a:close/>
                  <a:moveTo>
                    <a:pt x="2405" y="0"/>
                  </a:moveTo>
                  <a:lnTo>
                    <a:pt x="2386" y="0"/>
                  </a:lnTo>
                  <a:lnTo>
                    <a:pt x="980" y="0"/>
                  </a:lnTo>
                  <a:lnTo>
                    <a:pt x="980" y="19"/>
                  </a:lnTo>
                  <a:lnTo>
                    <a:pt x="2386" y="19"/>
                  </a:lnTo>
                  <a:lnTo>
                    <a:pt x="2386" y="120"/>
                  </a:lnTo>
                  <a:lnTo>
                    <a:pt x="2405" y="120"/>
                  </a:lnTo>
                  <a:lnTo>
                    <a:pt x="2405" y="0"/>
                  </a:lnTo>
                  <a:close/>
                  <a:moveTo>
                    <a:pt x="4011" y="0"/>
                  </a:moveTo>
                  <a:lnTo>
                    <a:pt x="3992" y="0"/>
                  </a:lnTo>
                  <a:lnTo>
                    <a:pt x="3992" y="120"/>
                  </a:lnTo>
                  <a:lnTo>
                    <a:pt x="4011" y="120"/>
                  </a:lnTo>
                  <a:lnTo>
                    <a:pt x="4011" y="0"/>
                  </a:lnTo>
                  <a:close/>
                  <a:moveTo>
                    <a:pt x="5751" y="0"/>
                  </a:moveTo>
                  <a:lnTo>
                    <a:pt x="5732" y="0"/>
                  </a:lnTo>
                  <a:lnTo>
                    <a:pt x="4011" y="0"/>
                  </a:lnTo>
                  <a:lnTo>
                    <a:pt x="4011" y="19"/>
                  </a:lnTo>
                  <a:lnTo>
                    <a:pt x="5732" y="19"/>
                  </a:lnTo>
                  <a:lnTo>
                    <a:pt x="5732" y="120"/>
                  </a:lnTo>
                  <a:lnTo>
                    <a:pt x="5751" y="120"/>
                  </a:lnTo>
                  <a:lnTo>
                    <a:pt x="5751" y="0"/>
                  </a:lnTo>
                  <a:close/>
                  <a:moveTo>
                    <a:pt x="7501" y="0"/>
                  </a:moveTo>
                  <a:lnTo>
                    <a:pt x="5751" y="0"/>
                  </a:lnTo>
                  <a:lnTo>
                    <a:pt x="5751" y="19"/>
                  </a:lnTo>
                  <a:lnTo>
                    <a:pt x="7501" y="19"/>
                  </a:lnTo>
                  <a:lnTo>
                    <a:pt x="7501" y="0"/>
                  </a:lnTo>
                  <a:close/>
                  <a:moveTo>
                    <a:pt x="7521" y="0"/>
                  </a:moveTo>
                  <a:lnTo>
                    <a:pt x="7502" y="0"/>
                  </a:lnTo>
                  <a:lnTo>
                    <a:pt x="7502" y="120"/>
                  </a:lnTo>
                  <a:lnTo>
                    <a:pt x="7521" y="120"/>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31" name="docshape26">
              <a:extLst>
                <a:ext uri="{FF2B5EF4-FFF2-40B4-BE49-F238E27FC236}">
                  <a16:creationId xmlns:a16="http://schemas.microsoft.com/office/drawing/2014/main" id="{BF74F231-2031-EFAA-3132-62D61CAC9AC4}"/>
                </a:ext>
              </a:extLst>
            </p:cNvPr>
            <p:cNvSpPr>
              <a:spLocks/>
            </p:cNvSpPr>
            <p:nvPr/>
          </p:nvSpPr>
          <p:spPr bwMode="auto">
            <a:xfrm>
              <a:off x="3055" y="1258"/>
              <a:ext cx="961" cy="101"/>
            </a:xfrm>
            <a:prstGeom prst="rect">
              <a:avLst/>
            </a:prstGeom>
            <a:solidFill>
              <a:srgbClr val="E8F1F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32" name="docshape27">
              <a:extLst>
                <a:ext uri="{FF2B5EF4-FFF2-40B4-BE49-F238E27FC236}">
                  <a16:creationId xmlns:a16="http://schemas.microsoft.com/office/drawing/2014/main" id="{2BC6901B-30A9-8649-E0A2-B100214BB0E4}"/>
                </a:ext>
              </a:extLst>
            </p:cNvPr>
            <p:cNvSpPr>
              <a:spLocks/>
            </p:cNvSpPr>
            <p:nvPr/>
          </p:nvSpPr>
          <p:spPr bwMode="auto">
            <a:xfrm>
              <a:off x="3046" y="365"/>
              <a:ext cx="7521" cy="1013"/>
            </a:xfrm>
            <a:custGeom>
              <a:avLst/>
              <a:gdLst>
                <a:gd name="T0" fmla="+- 0 4006 3046"/>
                <a:gd name="T1" fmla="*/ T0 w 7521"/>
                <a:gd name="T2" fmla="+- 0 1359 366"/>
                <a:gd name="T3" fmla="*/ 1359 h 1013"/>
                <a:gd name="T4" fmla="+- 0 3065 3046"/>
                <a:gd name="T5" fmla="*/ T4 w 7521"/>
                <a:gd name="T6" fmla="+- 0 1359 366"/>
                <a:gd name="T7" fmla="*/ 1359 h 1013"/>
                <a:gd name="T8" fmla="+- 0 3065 3046"/>
                <a:gd name="T9" fmla="*/ T8 w 7521"/>
                <a:gd name="T10" fmla="+- 0 366 366"/>
                <a:gd name="T11" fmla="*/ 366 h 1013"/>
                <a:gd name="T12" fmla="+- 0 3046 3046"/>
                <a:gd name="T13" fmla="*/ T12 w 7521"/>
                <a:gd name="T14" fmla="+- 0 366 366"/>
                <a:gd name="T15" fmla="*/ 366 h 1013"/>
                <a:gd name="T16" fmla="+- 0 3046 3046"/>
                <a:gd name="T17" fmla="*/ T16 w 7521"/>
                <a:gd name="T18" fmla="+- 0 1359 366"/>
                <a:gd name="T19" fmla="*/ 1359 h 1013"/>
                <a:gd name="T20" fmla="+- 0 3046 3046"/>
                <a:gd name="T21" fmla="*/ T20 w 7521"/>
                <a:gd name="T22" fmla="+- 0 1379 366"/>
                <a:gd name="T23" fmla="*/ 1379 h 1013"/>
                <a:gd name="T24" fmla="+- 0 3065 3046"/>
                <a:gd name="T25" fmla="*/ T24 w 7521"/>
                <a:gd name="T26" fmla="+- 0 1379 366"/>
                <a:gd name="T27" fmla="*/ 1379 h 1013"/>
                <a:gd name="T28" fmla="+- 0 4006 3046"/>
                <a:gd name="T29" fmla="*/ T28 w 7521"/>
                <a:gd name="T30" fmla="+- 0 1379 366"/>
                <a:gd name="T31" fmla="*/ 1379 h 1013"/>
                <a:gd name="T32" fmla="+- 0 4006 3046"/>
                <a:gd name="T33" fmla="*/ T32 w 7521"/>
                <a:gd name="T34" fmla="+- 0 1359 366"/>
                <a:gd name="T35" fmla="*/ 1359 h 1013"/>
                <a:gd name="T36" fmla="+- 0 4026 3046"/>
                <a:gd name="T37" fmla="*/ T36 w 7521"/>
                <a:gd name="T38" fmla="+- 0 366 366"/>
                <a:gd name="T39" fmla="*/ 366 h 1013"/>
                <a:gd name="T40" fmla="+- 0 4007 3046"/>
                <a:gd name="T41" fmla="*/ T40 w 7521"/>
                <a:gd name="T42" fmla="+- 0 366 366"/>
                <a:gd name="T43" fmla="*/ 366 h 1013"/>
                <a:gd name="T44" fmla="+- 0 4007 3046"/>
                <a:gd name="T45" fmla="*/ T44 w 7521"/>
                <a:gd name="T46" fmla="+- 0 1359 366"/>
                <a:gd name="T47" fmla="*/ 1359 h 1013"/>
                <a:gd name="T48" fmla="+- 0 4007 3046"/>
                <a:gd name="T49" fmla="*/ T48 w 7521"/>
                <a:gd name="T50" fmla="+- 0 1379 366"/>
                <a:gd name="T51" fmla="*/ 1379 h 1013"/>
                <a:gd name="T52" fmla="+- 0 4026 3046"/>
                <a:gd name="T53" fmla="*/ T52 w 7521"/>
                <a:gd name="T54" fmla="+- 0 1379 366"/>
                <a:gd name="T55" fmla="*/ 1379 h 1013"/>
                <a:gd name="T56" fmla="+- 0 4026 3046"/>
                <a:gd name="T57" fmla="*/ T56 w 7521"/>
                <a:gd name="T58" fmla="+- 0 1359 366"/>
                <a:gd name="T59" fmla="*/ 1359 h 1013"/>
                <a:gd name="T60" fmla="+- 0 4026 3046"/>
                <a:gd name="T61" fmla="*/ T60 w 7521"/>
                <a:gd name="T62" fmla="+- 0 366 366"/>
                <a:gd name="T63" fmla="*/ 366 h 1013"/>
                <a:gd name="T64" fmla="+- 0 5451 3046"/>
                <a:gd name="T65" fmla="*/ T64 w 7521"/>
                <a:gd name="T66" fmla="+- 0 366 366"/>
                <a:gd name="T67" fmla="*/ 366 h 1013"/>
                <a:gd name="T68" fmla="+- 0 5432 3046"/>
                <a:gd name="T69" fmla="*/ T68 w 7521"/>
                <a:gd name="T70" fmla="+- 0 366 366"/>
                <a:gd name="T71" fmla="*/ 366 h 1013"/>
                <a:gd name="T72" fmla="+- 0 5432 3046"/>
                <a:gd name="T73" fmla="*/ T72 w 7521"/>
                <a:gd name="T74" fmla="+- 0 1359 366"/>
                <a:gd name="T75" fmla="*/ 1359 h 1013"/>
                <a:gd name="T76" fmla="+- 0 4026 3046"/>
                <a:gd name="T77" fmla="*/ T76 w 7521"/>
                <a:gd name="T78" fmla="+- 0 1359 366"/>
                <a:gd name="T79" fmla="*/ 1359 h 1013"/>
                <a:gd name="T80" fmla="+- 0 4026 3046"/>
                <a:gd name="T81" fmla="*/ T80 w 7521"/>
                <a:gd name="T82" fmla="+- 0 1379 366"/>
                <a:gd name="T83" fmla="*/ 1379 h 1013"/>
                <a:gd name="T84" fmla="+- 0 5432 3046"/>
                <a:gd name="T85" fmla="*/ T84 w 7521"/>
                <a:gd name="T86" fmla="+- 0 1379 366"/>
                <a:gd name="T87" fmla="*/ 1379 h 1013"/>
                <a:gd name="T88" fmla="+- 0 5451 3046"/>
                <a:gd name="T89" fmla="*/ T88 w 7521"/>
                <a:gd name="T90" fmla="+- 0 1379 366"/>
                <a:gd name="T91" fmla="*/ 1379 h 1013"/>
                <a:gd name="T92" fmla="+- 0 5451 3046"/>
                <a:gd name="T93" fmla="*/ T92 w 7521"/>
                <a:gd name="T94" fmla="+- 0 1359 366"/>
                <a:gd name="T95" fmla="*/ 1359 h 1013"/>
                <a:gd name="T96" fmla="+- 0 5451 3046"/>
                <a:gd name="T97" fmla="*/ T96 w 7521"/>
                <a:gd name="T98" fmla="+- 0 366 366"/>
                <a:gd name="T99" fmla="*/ 366 h 1013"/>
                <a:gd name="T100" fmla="+- 0 7057 3046"/>
                <a:gd name="T101" fmla="*/ T100 w 7521"/>
                <a:gd name="T102" fmla="+- 0 366 366"/>
                <a:gd name="T103" fmla="*/ 366 h 1013"/>
                <a:gd name="T104" fmla="+- 0 7038 3046"/>
                <a:gd name="T105" fmla="*/ T104 w 7521"/>
                <a:gd name="T106" fmla="+- 0 366 366"/>
                <a:gd name="T107" fmla="*/ 366 h 1013"/>
                <a:gd name="T108" fmla="+- 0 7038 3046"/>
                <a:gd name="T109" fmla="*/ T108 w 7521"/>
                <a:gd name="T110" fmla="+- 0 1359 366"/>
                <a:gd name="T111" fmla="*/ 1359 h 1013"/>
                <a:gd name="T112" fmla="+- 0 5451 3046"/>
                <a:gd name="T113" fmla="*/ T112 w 7521"/>
                <a:gd name="T114" fmla="+- 0 1359 366"/>
                <a:gd name="T115" fmla="*/ 1359 h 1013"/>
                <a:gd name="T116" fmla="+- 0 5451 3046"/>
                <a:gd name="T117" fmla="*/ T116 w 7521"/>
                <a:gd name="T118" fmla="+- 0 1379 366"/>
                <a:gd name="T119" fmla="*/ 1379 h 1013"/>
                <a:gd name="T120" fmla="+- 0 7038 3046"/>
                <a:gd name="T121" fmla="*/ T120 w 7521"/>
                <a:gd name="T122" fmla="+- 0 1379 366"/>
                <a:gd name="T123" fmla="*/ 1379 h 1013"/>
                <a:gd name="T124" fmla="+- 0 7038 3046"/>
                <a:gd name="T125" fmla="*/ T124 w 7521"/>
                <a:gd name="T126" fmla="+- 0 1379 366"/>
                <a:gd name="T127" fmla="*/ 1379 h 1013"/>
                <a:gd name="T128" fmla="+- 0 7057 3046"/>
                <a:gd name="T129" fmla="*/ T128 w 7521"/>
                <a:gd name="T130" fmla="+- 0 1379 366"/>
                <a:gd name="T131" fmla="*/ 1379 h 1013"/>
                <a:gd name="T132" fmla="+- 0 7057 3046"/>
                <a:gd name="T133" fmla="*/ T132 w 7521"/>
                <a:gd name="T134" fmla="+- 0 1359 366"/>
                <a:gd name="T135" fmla="*/ 1359 h 1013"/>
                <a:gd name="T136" fmla="+- 0 7057 3046"/>
                <a:gd name="T137" fmla="*/ T136 w 7521"/>
                <a:gd name="T138" fmla="+- 0 366 366"/>
                <a:gd name="T139" fmla="*/ 366 h 1013"/>
                <a:gd name="T140" fmla="+- 0 8797 3046"/>
                <a:gd name="T141" fmla="*/ T140 w 7521"/>
                <a:gd name="T142" fmla="+- 0 366 366"/>
                <a:gd name="T143" fmla="*/ 366 h 1013"/>
                <a:gd name="T144" fmla="+- 0 8778 3046"/>
                <a:gd name="T145" fmla="*/ T144 w 7521"/>
                <a:gd name="T146" fmla="+- 0 366 366"/>
                <a:gd name="T147" fmla="*/ 366 h 1013"/>
                <a:gd name="T148" fmla="+- 0 8778 3046"/>
                <a:gd name="T149" fmla="*/ T148 w 7521"/>
                <a:gd name="T150" fmla="+- 0 1359 366"/>
                <a:gd name="T151" fmla="*/ 1359 h 1013"/>
                <a:gd name="T152" fmla="+- 0 7057 3046"/>
                <a:gd name="T153" fmla="*/ T152 w 7521"/>
                <a:gd name="T154" fmla="+- 0 1359 366"/>
                <a:gd name="T155" fmla="*/ 1359 h 1013"/>
                <a:gd name="T156" fmla="+- 0 7057 3046"/>
                <a:gd name="T157" fmla="*/ T156 w 7521"/>
                <a:gd name="T158" fmla="+- 0 1379 366"/>
                <a:gd name="T159" fmla="*/ 1379 h 1013"/>
                <a:gd name="T160" fmla="+- 0 8778 3046"/>
                <a:gd name="T161" fmla="*/ T160 w 7521"/>
                <a:gd name="T162" fmla="+- 0 1379 366"/>
                <a:gd name="T163" fmla="*/ 1379 h 1013"/>
                <a:gd name="T164" fmla="+- 0 8797 3046"/>
                <a:gd name="T165" fmla="*/ T164 w 7521"/>
                <a:gd name="T166" fmla="+- 0 1379 366"/>
                <a:gd name="T167" fmla="*/ 1379 h 1013"/>
                <a:gd name="T168" fmla="+- 0 8797 3046"/>
                <a:gd name="T169" fmla="*/ T168 w 7521"/>
                <a:gd name="T170" fmla="+- 0 1359 366"/>
                <a:gd name="T171" fmla="*/ 1359 h 1013"/>
                <a:gd name="T172" fmla="+- 0 8797 3046"/>
                <a:gd name="T173" fmla="*/ T172 w 7521"/>
                <a:gd name="T174" fmla="+- 0 366 366"/>
                <a:gd name="T175" fmla="*/ 366 h 1013"/>
                <a:gd name="T176" fmla="+- 0 10547 3046"/>
                <a:gd name="T177" fmla="*/ T176 w 7521"/>
                <a:gd name="T178" fmla="+- 0 1359 366"/>
                <a:gd name="T179" fmla="*/ 1359 h 1013"/>
                <a:gd name="T180" fmla="+- 0 8797 3046"/>
                <a:gd name="T181" fmla="*/ T180 w 7521"/>
                <a:gd name="T182" fmla="+- 0 1359 366"/>
                <a:gd name="T183" fmla="*/ 1359 h 1013"/>
                <a:gd name="T184" fmla="+- 0 8797 3046"/>
                <a:gd name="T185" fmla="*/ T184 w 7521"/>
                <a:gd name="T186" fmla="+- 0 1379 366"/>
                <a:gd name="T187" fmla="*/ 1379 h 1013"/>
                <a:gd name="T188" fmla="+- 0 10547 3046"/>
                <a:gd name="T189" fmla="*/ T188 w 7521"/>
                <a:gd name="T190" fmla="+- 0 1379 366"/>
                <a:gd name="T191" fmla="*/ 1379 h 1013"/>
                <a:gd name="T192" fmla="+- 0 10547 3046"/>
                <a:gd name="T193" fmla="*/ T192 w 7521"/>
                <a:gd name="T194" fmla="+- 0 1359 366"/>
                <a:gd name="T195" fmla="*/ 1359 h 1013"/>
                <a:gd name="T196" fmla="+- 0 10567 3046"/>
                <a:gd name="T197" fmla="*/ T196 w 7521"/>
                <a:gd name="T198" fmla="+- 0 366 366"/>
                <a:gd name="T199" fmla="*/ 366 h 1013"/>
                <a:gd name="T200" fmla="+- 0 10548 3046"/>
                <a:gd name="T201" fmla="*/ T200 w 7521"/>
                <a:gd name="T202" fmla="+- 0 366 366"/>
                <a:gd name="T203" fmla="*/ 366 h 1013"/>
                <a:gd name="T204" fmla="+- 0 10548 3046"/>
                <a:gd name="T205" fmla="*/ T204 w 7521"/>
                <a:gd name="T206" fmla="+- 0 1359 366"/>
                <a:gd name="T207" fmla="*/ 1359 h 1013"/>
                <a:gd name="T208" fmla="+- 0 10548 3046"/>
                <a:gd name="T209" fmla="*/ T208 w 7521"/>
                <a:gd name="T210" fmla="+- 0 1379 366"/>
                <a:gd name="T211" fmla="*/ 1379 h 1013"/>
                <a:gd name="T212" fmla="+- 0 10567 3046"/>
                <a:gd name="T213" fmla="*/ T212 w 7521"/>
                <a:gd name="T214" fmla="+- 0 1379 366"/>
                <a:gd name="T215" fmla="*/ 1379 h 1013"/>
                <a:gd name="T216" fmla="+- 0 10567 3046"/>
                <a:gd name="T217" fmla="*/ T216 w 7521"/>
                <a:gd name="T218" fmla="+- 0 1359 366"/>
                <a:gd name="T219" fmla="*/ 1359 h 1013"/>
                <a:gd name="T220" fmla="+- 0 10567 3046"/>
                <a:gd name="T221" fmla="*/ T220 w 7521"/>
                <a:gd name="T222" fmla="+- 0 366 366"/>
                <a:gd name="T223" fmla="*/ 366 h 1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7521" h="1013">
                  <a:moveTo>
                    <a:pt x="960" y="993"/>
                  </a:moveTo>
                  <a:lnTo>
                    <a:pt x="19" y="993"/>
                  </a:lnTo>
                  <a:lnTo>
                    <a:pt x="19" y="0"/>
                  </a:lnTo>
                  <a:lnTo>
                    <a:pt x="0" y="0"/>
                  </a:lnTo>
                  <a:lnTo>
                    <a:pt x="0" y="993"/>
                  </a:lnTo>
                  <a:lnTo>
                    <a:pt x="0" y="1013"/>
                  </a:lnTo>
                  <a:lnTo>
                    <a:pt x="19" y="1013"/>
                  </a:lnTo>
                  <a:lnTo>
                    <a:pt x="960" y="1013"/>
                  </a:lnTo>
                  <a:lnTo>
                    <a:pt x="960" y="993"/>
                  </a:lnTo>
                  <a:close/>
                  <a:moveTo>
                    <a:pt x="980" y="0"/>
                  </a:moveTo>
                  <a:lnTo>
                    <a:pt x="961" y="0"/>
                  </a:lnTo>
                  <a:lnTo>
                    <a:pt x="961" y="993"/>
                  </a:lnTo>
                  <a:lnTo>
                    <a:pt x="961" y="1013"/>
                  </a:lnTo>
                  <a:lnTo>
                    <a:pt x="980" y="1013"/>
                  </a:lnTo>
                  <a:lnTo>
                    <a:pt x="980" y="993"/>
                  </a:lnTo>
                  <a:lnTo>
                    <a:pt x="980" y="0"/>
                  </a:lnTo>
                  <a:close/>
                  <a:moveTo>
                    <a:pt x="2405" y="0"/>
                  </a:moveTo>
                  <a:lnTo>
                    <a:pt x="2386" y="0"/>
                  </a:lnTo>
                  <a:lnTo>
                    <a:pt x="2386" y="993"/>
                  </a:lnTo>
                  <a:lnTo>
                    <a:pt x="980" y="993"/>
                  </a:lnTo>
                  <a:lnTo>
                    <a:pt x="980" y="1013"/>
                  </a:lnTo>
                  <a:lnTo>
                    <a:pt x="2386" y="1013"/>
                  </a:lnTo>
                  <a:lnTo>
                    <a:pt x="2405" y="1013"/>
                  </a:lnTo>
                  <a:lnTo>
                    <a:pt x="2405" y="993"/>
                  </a:lnTo>
                  <a:lnTo>
                    <a:pt x="2405" y="0"/>
                  </a:lnTo>
                  <a:close/>
                  <a:moveTo>
                    <a:pt x="4011" y="0"/>
                  </a:moveTo>
                  <a:lnTo>
                    <a:pt x="3992" y="0"/>
                  </a:lnTo>
                  <a:lnTo>
                    <a:pt x="3992" y="993"/>
                  </a:lnTo>
                  <a:lnTo>
                    <a:pt x="2405" y="993"/>
                  </a:lnTo>
                  <a:lnTo>
                    <a:pt x="2405" y="1013"/>
                  </a:lnTo>
                  <a:lnTo>
                    <a:pt x="3992" y="1013"/>
                  </a:lnTo>
                  <a:lnTo>
                    <a:pt x="4011" y="1013"/>
                  </a:lnTo>
                  <a:lnTo>
                    <a:pt x="4011" y="993"/>
                  </a:lnTo>
                  <a:lnTo>
                    <a:pt x="4011" y="0"/>
                  </a:lnTo>
                  <a:close/>
                  <a:moveTo>
                    <a:pt x="5751" y="0"/>
                  </a:moveTo>
                  <a:lnTo>
                    <a:pt x="5732" y="0"/>
                  </a:lnTo>
                  <a:lnTo>
                    <a:pt x="5732" y="993"/>
                  </a:lnTo>
                  <a:lnTo>
                    <a:pt x="4011" y="993"/>
                  </a:lnTo>
                  <a:lnTo>
                    <a:pt x="4011" y="1013"/>
                  </a:lnTo>
                  <a:lnTo>
                    <a:pt x="5732" y="1013"/>
                  </a:lnTo>
                  <a:lnTo>
                    <a:pt x="5751" y="1013"/>
                  </a:lnTo>
                  <a:lnTo>
                    <a:pt x="5751" y="993"/>
                  </a:lnTo>
                  <a:lnTo>
                    <a:pt x="5751" y="0"/>
                  </a:lnTo>
                  <a:close/>
                  <a:moveTo>
                    <a:pt x="7501" y="993"/>
                  </a:moveTo>
                  <a:lnTo>
                    <a:pt x="5751" y="993"/>
                  </a:lnTo>
                  <a:lnTo>
                    <a:pt x="5751" y="1013"/>
                  </a:lnTo>
                  <a:lnTo>
                    <a:pt x="7501" y="1013"/>
                  </a:lnTo>
                  <a:lnTo>
                    <a:pt x="7501" y="993"/>
                  </a:lnTo>
                  <a:close/>
                  <a:moveTo>
                    <a:pt x="7521" y="0"/>
                  </a:moveTo>
                  <a:lnTo>
                    <a:pt x="7502" y="0"/>
                  </a:lnTo>
                  <a:lnTo>
                    <a:pt x="7502" y="993"/>
                  </a:lnTo>
                  <a:lnTo>
                    <a:pt x="7502" y="1013"/>
                  </a:lnTo>
                  <a:lnTo>
                    <a:pt x="7521" y="1013"/>
                  </a:lnTo>
                  <a:lnTo>
                    <a:pt x="7521" y="993"/>
                  </a:lnTo>
                  <a:lnTo>
                    <a:pt x="75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sp>
          <p:nvSpPr>
            <p:cNvPr id="33" name="docshape28">
              <a:extLst>
                <a:ext uri="{FF2B5EF4-FFF2-40B4-BE49-F238E27FC236}">
                  <a16:creationId xmlns:a16="http://schemas.microsoft.com/office/drawing/2014/main" id="{33933D9B-1682-D2A6-EF5E-BFC74A1C3EDB}"/>
                </a:ext>
              </a:extLst>
            </p:cNvPr>
            <p:cNvSpPr txBox="1">
              <a:spLocks/>
            </p:cNvSpPr>
            <p:nvPr/>
          </p:nvSpPr>
          <p:spPr bwMode="auto">
            <a:xfrm>
              <a:off x="4253" y="-5052"/>
              <a:ext cx="97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Très</a:t>
              </a:r>
              <a:r>
                <a:rPr lang="fr-FR" sz="1100" b="1" spc="-15" dirty="0">
                  <a:effectLst/>
                  <a:latin typeface="Calibri" panose="020F0502020204030204" pitchFamily="34" charset="0"/>
                  <a:ea typeface="Calibri" panose="020F0502020204030204" pitchFamily="34" charset="0"/>
                </a:rPr>
                <a:t> </a:t>
              </a:r>
              <a:r>
                <a:rPr lang="fr-FR" sz="1100" b="1" dirty="0">
                  <a:effectLst/>
                  <a:latin typeface="Calibri" panose="020F0502020204030204" pitchFamily="34" charset="0"/>
                  <a:ea typeface="Calibri" panose="020F0502020204030204" pitchFamily="34" charset="0"/>
                </a:rPr>
                <a:t>faible</a:t>
              </a:r>
              <a:endParaRPr lang="fr-FR" sz="1100" dirty="0">
                <a:effectLst/>
                <a:latin typeface="Calibri" panose="020F0502020204030204" pitchFamily="34" charset="0"/>
                <a:ea typeface="Calibri" panose="020F0502020204030204" pitchFamily="34" charset="0"/>
              </a:endParaRPr>
            </a:p>
          </p:txBody>
        </p:sp>
        <p:sp>
          <p:nvSpPr>
            <p:cNvPr id="34" name="docshape29">
              <a:extLst>
                <a:ext uri="{FF2B5EF4-FFF2-40B4-BE49-F238E27FC236}">
                  <a16:creationId xmlns:a16="http://schemas.microsoft.com/office/drawing/2014/main" id="{BAF23D93-C574-A41E-2703-6D2AE390950F}"/>
                </a:ext>
              </a:extLst>
            </p:cNvPr>
            <p:cNvSpPr txBox="1">
              <a:spLocks/>
            </p:cNvSpPr>
            <p:nvPr/>
          </p:nvSpPr>
          <p:spPr bwMode="auto">
            <a:xfrm>
              <a:off x="5969" y="-5052"/>
              <a:ext cx="5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Faible</a:t>
              </a:r>
              <a:endParaRPr lang="fr-FR" sz="1100" dirty="0">
                <a:effectLst/>
                <a:latin typeface="Calibri" panose="020F0502020204030204" pitchFamily="34" charset="0"/>
                <a:ea typeface="Calibri" panose="020F0502020204030204" pitchFamily="34" charset="0"/>
              </a:endParaRPr>
            </a:p>
          </p:txBody>
        </p:sp>
        <p:sp>
          <p:nvSpPr>
            <p:cNvPr id="35" name="docshape30">
              <a:extLst>
                <a:ext uri="{FF2B5EF4-FFF2-40B4-BE49-F238E27FC236}">
                  <a16:creationId xmlns:a16="http://schemas.microsoft.com/office/drawing/2014/main" id="{29FBF118-6A61-CCA9-F25F-A9947299E0B6}"/>
                </a:ext>
              </a:extLst>
            </p:cNvPr>
            <p:cNvSpPr txBox="1">
              <a:spLocks/>
            </p:cNvSpPr>
            <p:nvPr/>
          </p:nvSpPr>
          <p:spPr bwMode="auto">
            <a:xfrm>
              <a:off x="7597" y="-5052"/>
              <a:ext cx="6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Moyen</a:t>
              </a:r>
              <a:endParaRPr lang="fr-FR" sz="1100" dirty="0">
                <a:effectLst/>
                <a:latin typeface="Calibri" panose="020F0502020204030204" pitchFamily="34" charset="0"/>
                <a:ea typeface="Calibri" panose="020F0502020204030204" pitchFamily="34" charset="0"/>
              </a:endParaRPr>
            </a:p>
          </p:txBody>
        </p:sp>
        <p:sp>
          <p:nvSpPr>
            <p:cNvPr id="36" name="docshape31">
              <a:extLst>
                <a:ext uri="{FF2B5EF4-FFF2-40B4-BE49-F238E27FC236}">
                  <a16:creationId xmlns:a16="http://schemas.microsoft.com/office/drawing/2014/main" id="{154A8F16-9750-A4EA-6AA8-199F81E3C0CC}"/>
                </a:ext>
              </a:extLst>
            </p:cNvPr>
            <p:cNvSpPr txBox="1">
              <a:spLocks/>
            </p:cNvSpPr>
            <p:nvPr/>
          </p:nvSpPr>
          <p:spPr bwMode="auto">
            <a:xfrm>
              <a:off x="9486" y="-5052"/>
              <a:ext cx="3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Fort</a:t>
              </a:r>
              <a:endParaRPr lang="fr-FR" sz="1100" dirty="0">
                <a:effectLst/>
                <a:latin typeface="Calibri" panose="020F0502020204030204" pitchFamily="34" charset="0"/>
                <a:ea typeface="Calibri" panose="020F0502020204030204" pitchFamily="34" charset="0"/>
              </a:endParaRPr>
            </a:p>
          </p:txBody>
        </p:sp>
        <p:sp>
          <p:nvSpPr>
            <p:cNvPr id="37" name="docshape32">
              <a:extLst>
                <a:ext uri="{FF2B5EF4-FFF2-40B4-BE49-F238E27FC236}">
                  <a16:creationId xmlns:a16="http://schemas.microsoft.com/office/drawing/2014/main" id="{ACD2D652-B82C-5799-2D40-597918BA1092}"/>
                </a:ext>
              </a:extLst>
            </p:cNvPr>
            <p:cNvSpPr txBox="1">
              <a:spLocks/>
            </p:cNvSpPr>
            <p:nvPr/>
          </p:nvSpPr>
          <p:spPr bwMode="auto">
            <a:xfrm>
              <a:off x="3278" y="-4262"/>
              <a:ext cx="53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0640">
                <a:lnSpc>
                  <a:spcPts val="1125"/>
                </a:lnSpc>
              </a:pPr>
              <a:r>
                <a:rPr lang="fr-FR" sz="1100" b="1" dirty="0">
                  <a:effectLst/>
                  <a:latin typeface="Calibri" panose="020F0502020204030204" pitchFamily="34" charset="0"/>
                  <a:ea typeface="Calibri" panose="020F0502020204030204" pitchFamily="34" charset="0"/>
                </a:rPr>
                <a:t>Très</a:t>
              </a:r>
              <a:endParaRPr lang="fr-FR" sz="1100" dirty="0">
                <a:effectLst/>
                <a:latin typeface="Calibri" panose="020F0502020204030204" pitchFamily="34" charset="0"/>
                <a:ea typeface="Calibri" panose="020F0502020204030204" pitchFamily="34" charset="0"/>
              </a:endParaRPr>
            </a:p>
            <a:p>
              <a:pPr>
                <a:lnSpc>
                  <a:spcPts val="1325"/>
                </a:lnSpc>
              </a:pPr>
              <a:r>
                <a:rPr lang="fr-FR" sz="1100" b="1" dirty="0">
                  <a:effectLst/>
                  <a:latin typeface="Calibri" panose="020F0502020204030204" pitchFamily="34" charset="0"/>
                  <a:ea typeface="Calibri" panose="020F0502020204030204" pitchFamily="34" charset="0"/>
                </a:rPr>
                <a:t>faible</a:t>
              </a:r>
              <a:endParaRPr lang="fr-FR" sz="1100" dirty="0">
                <a:effectLst/>
                <a:latin typeface="Calibri" panose="020F0502020204030204" pitchFamily="34" charset="0"/>
                <a:ea typeface="Calibri" panose="020F0502020204030204" pitchFamily="34" charset="0"/>
              </a:endParaRPr>
            </a:p>
          </p:txBody>
        </p:sp>
        <p:sp>
          <p:nvSpPr>
            <p:cNvPr id="38" name="docshape33">
              <a:extLst>
                <a:ext uri="{FF2B5EF4-FFF2-40B4-BE49-F238E27FC236}">
                  <a16:creationId xmlns:a16="http://schemas.microsoft.com/office/drawing/2014/main" id="{C621761C-E35B-D3C2-D602-7004DE24F10C}"/>
                </a:ext>
              </a:extLst>
            </p:cNvPr>
            <p:cNvSpPr txBox="1">
              <a:spLocks/>
            </p:cNvSpPr>
            <p:nvPr/>
          </p:nvSpPr>
          <p:spPr bwMode="auto">
            <a:xfrm>
              <a:off x="8888" y="-4404"/>
              <a:ext cx="141"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a:p>
              <a:pPr>
                <a:lnSpc>
                  <a:spcPts val="1200"/>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39" name="docshape34">
              <a:extLst>
                <a:ext uri="{FF2B5EF4-FFF2-40B4-BE49-F238E27FC236}">
                  <a16:creationId xmlns:a16="http://schemas.microsoft.com/office/drawing/2014/main" id="{8948886A-7178-8F37-9389-A03366A4A50A}"/>
                </a:ext>
              </a:extLst>
            </p:cNvPr>
            <p:cNvSpPr txBox="1">
              <a:spLocks/>
            </p:cNvSpPr>
            <p:nvPr/>
          </p:nvSpPr>
          <p:spPr bwMode="auto">
            <a:xfrm>
              <a:off x="8888" y="-3672"/>
              <a:ext cx="14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0" name="docshape35">
              <a:extLst>
                <a:ext uri="{FF2B5EF4-FFF2-40B4-BE49-F238E27FC236}">
                  <a16:creationId xmlns:a16="http://schemas.microsoft.com/office/drawing/2014/main" id="{E28B3F55-9556-DF14-3149-85E51EF4BFE4}"/>
                </a:ext>
              </a:extLst>
            </p:cNvPr>
            <p:cNvSpPr txBox="1">
              <a:spLocks/>
            </p:cNvSpPr>
            <p:nvPr/>
          </p:nvSpPr>
          <p:spPr bwMode="auto">
            <a:xfrm>
              <a:off x="9171" y="-4404"/>
              <a:ext cx="1168"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QCM</a:t>
              </a:r>
              <a:r>
                <a:rPr lang="fr-FR" sz="1000" spc="-1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de</a:t>
              </a:r>
              <a:r>
                <a:rPr lang="fr-FR" sz="1000" spc="-10"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cours</a:t>
              </a:r>
              <a:endParaRPr lang="fr-FR" sz="1100" dirty="0">
                <a:effectLst/>
                <a:latin typeface="Calibri" panose="020F0502020204030204" pitchFamily="34" charset="0"/>
                <a:ea typeface="Calibri" panose="020F0502020204030204" pitchFamily="34" charset="0"/>
              </a:endParaRPr>
            </a:p>
            <a:p>
              <a:r>
                <a:rPr lang="fr-FR" sz="1000" dirty="0">
                  <a:effectLst/>
                  <a:latin typeface="Calibri" panose="020F0502020204030204" pitchFamily="34" charset="0"/>
                  <a:ea typeface="Calibri" panose="020F0502020204030204" pitchFamily="34" charset="0"/>
                </a:rPr>
                <a:t>Interrogation</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écrite/orale</a:t>
              </a:r>
              <a:endParaRPr lang="fr-FR" sz="1100" dirty="0">
                <a:effectLst/>
                <a:latin typeface="Calibri" panose="020F0502020204030204" pitchFamily="34" charset="0"/>
                <a:ea typeface="Calibri" panose="020F0502020204030204" pitchFamily="34" charset="0"/>
              </a:endParaRPr>
            </a:p>
            <a:p>
              <a:pPr>
                <a:lnSpc>
                  <a:spcPts val="11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1" name="docshape36">
              <a:extLst>
                <a:ext uri="{FF2B5EF4-FFF2-40B4-BE49-F238E27FC236}">
                  <a16:creationId xmlns:a16="http://schemas.microsoft.com/office/drawing/2014/main" id="{80B793D2-6AAE-124C-26DB-CFD4CC544884}"/>
                </a:ext>
              </a:extLst>
            </p:cNvPr>
            <p:cNvSpPr txBox="1">
              <a:spLocks/>
            </p:cNvSpPr>
            <p:nvPr/>
          </p:nvSpPr>
          <p:spPr bwMode="auto">
            <a:xfrm>
              <a:off x="8888" y="-3207"/>
              <a:ext cx="141"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a:p>
              <a:pPr>
                <a:spcBef>
                  <a:spcPts val="55"/>
                </a:spcBef>
              </a:pPr>
              <a:r>
                <a:rPr lang="fr-FR" sz="950" dirty="0">
                  <a:effectLst/>
                  <a:latin typeface="Calibri" panose="020F0502020204030204" pitchFamily="34" charset="0"/>
                  <a:ea typeface="Calibri" panose="020F0502020204030204" pitchFamily="34" charset="0"/>
                </a:rPr>
                <a:t> </a:t>
              </a:r>
              <a:endParaRPr lang="fr-FR" sz="1100" dirty="0">
                <a:effectLst/>
                <a:latin typeface="Calibri" panose="020F0502020204030204" pitchFamily="34" charset="0"/>
                <a:ea typeface="Calibri" panose="020F0502020204030204" pitchFamily="34" charset="0"/>
              </a:endParaRPr>
            </a:p>
            <a:p>
              <a:pPr>
                <a:lnSpc>
                  <a:spcPts val="1200"/>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2" name="docshape37">
              <a:extLst>
                <a:ext uri="{FF2B5EF4-FFF2-40B4-BE49-F238E27FC236}">
                  <a16:creationId xmlns:a16="http://schemas.microsoft.com/office/drawing/2014/main" id="{ECFD3495-B365-E2BC-1FE8-BC5C4886CE6B}"/>
                </a:ext>
              </a:extLst>
            </p:cNvPr>
            <p:cNvSpPr txBox="1">
              <a:spLocks/>
            </p:cNvSpPr>
            <p:nvPr/>
          </p:nvSpPr>
          <p:spPr bwMode="auto">
            <a:xfrm>
              <a:off x="3262" y="-2321"/>
              <a:ext cx="5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Faible</a:t>
              </a:r>
              <a:endParaRPr lang="fr-FR" sz="1100" dirty="0">
                <a:effectLst/>
                <a:latin typeface="Calibri" panose="020F0502020204030204" pitchFamily="34" charset="0"/>
                <a:ea typeface="Calibri" panose="020F0502020204030204" pitchFamily="34" charset="0"/>
              </a:endParaRPr>
            </a:p>
          </p:txBody>
        </p:sp>
        <p:sp>
          <p:nvSpPr>
            <p:cNvPr id="43" name="docshape38">
              <a:extLst>
                <a:ext uri="{FF2B5EF4-FFF2-40B4-BE49-F238E27FC236}">
                  <a16:creationId xmlns:a16="http://schemas.microsoft.com/office/drawing/2014/main" id="{E8FFAEC4-E5DA-54FD-90EE-13FEFB647CEC}"/>
                </a:ext>
              </a:extLst>
            </p:cNvPr>
            <p:cNvSpPr txBox="1">
              <a:spLocks/>
            </p:cNvSpPr>
            <p:nvPr/>
          </p:nvSpPr>
          <p:spPr bwMode="auto">
            <a:xfrm>
              <a:off x="8888" y="-2230"/>
              <a:ext cx="14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4" name="docshape39">
              <a:extLst>
                <a:ext uri="{FF2B5EF4-FFF2-40B4-BE49-F238E27FC236}">
                  <a16:creationId xmlns:a16="http://schemas.microsoft.com/office/drawing/2014/main" id="{AACC9FC3-505B-4306-BB5D-115B716C5273}"/>
                </a:ext>
              </a:extLst>
            </p:cNvPr>
            <p:cNvSpPr txBox="1">
              <a:spLocks/>
            </p:cNvSpPr>
            <p:nvPr/>
          </p:nvSpPr>
          <p:spPr bwMode="auto">
            <a:xfrm>
              <a:off x="8888" y="-1498"/>
              <a:ext cx="141"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a:p>
              <a:pPr>
                <a:lnSpc>
                  <a:spcPts val="1200"/>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5" name="docshape40">
              <a:extLst>
                <a:ext uri="{FF2B5EF4-FFF2-40B4-BE49-F238E27FC236}">
                  <a16:creationId xmlns:a16="http://schemas.microsoft.com/office/drawing/2014/main" id="{C2F0DF9F-390F-6E83-CDE9-8B56F59DFC67}"/>
                </a:ext>
              </a:extLst>
            </p:cNvPr>
            <p:cNvSpPr txBox="1">
              <a:spLocks/>
            </p:cNvSpPr>
            <p:nvPr/>
          </p:nvSpPr>
          <p:spPr bwMode="auto">
            <a:xfrm>
              <a:off x="9171" y="-3207"/>
              <a:ext cx="995"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Exercice</a:t>
              </a:r>
              <a:r>
                <a:rPr lang="fr-FR" sz="1000" spc="-20"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de</a:t>
              </a:r>
              <a:endParaRPr lang="fr-FR" sz="1100" dirty="0">
                <a:effectLst/>
                <a:latin typeface="Calibri" panose="020F0502020204030204" pitchFamily="34" charset="0"/>
                <a:ea typeface="Calibri" panose="020F0502020204030204" pitchFamily="34" charset="0"/>
              </a:endParaRPr>
            </a:p>
            <a:p>
              <a:pPr marR="10795"/>
              <a:r>
                <a:rPr lang="fr-FR" sz="1000" dirty="0">
                  <a:effectLst/>
                  <a:latin typeface="Calibri" panose="020F0502020204030204" pitchFamily="34" charset="0"/>
                  <a:ea typeface="Calibri" panose="020F0502020204030204" pitchFamily="34" charset="0"/>
                </a:rPr>
                <a:t>cours</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Devoir</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“maison”</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Productions</a:t>
              </a:r>
              <a:r>
                <a:rPr lang="fr-FR" sz="1000" spc="-220"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d’élèves</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variées</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Synthèse</a:t>
              </a:r>
              <a:endParaRPr lang="fr-FR" sz="1100" dirty="0">
                <a:effectLst/>
                <a:latin typeface="Calibri" panose="020F0502020204030204" pitchFamily="34" charset="0"/>
                <a:ea typeface="Calibri" panose="020F0502020204030204" pitchFamily="34" charset="0"/>
              </a:endParaRPr>
            </a:p>
            <a:p>
              <a:pPr>
                <a:lnSpc>
                  <a:spcPts val="1200"/>
                </a:lnSpc>
                <a:spcBef>
                  <a:spcPts val="5"/>
                </a:spcBef>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6" name="docshape41">
              <a:extLst>
                <a:ext uri="{FF2B5EF4-FFF2-40B4-BE49-F238E27FC236}">
                  <a16:creationId xmlns:a16="http://schemas.microsoft.com/office/drawing/2014/main" id="{04E9C6A4-16BC-1D8E-67E7-059DBDC76CC3}"/>
                </a:ext>
              </a:extLst>
            </p:cNvPr>
            <p:cNvSpPr txBox="1">
              <a:spLocks/>
            </p:cNvSpPr>
            <p:nvPr/>
          </p:nvSpPr>
          <p:spPr bwMode="auto">
            <a:xfrm>
              <a:off x="7148" y="-790"/>
              <a:ext cx="14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7" name="docshape42">
              <a:extLst>
                <a:ext uri="{FF2B5EF4-FFF2-40B4-BE49-F238E27FC236}">
                  <a16:creationId xmlns:a16="http://schemas.microsoft.com/office/drawing/2014/main" id="{6C78AE3D-F058-2297-22E3-46BC38670281}"/>
                </a:ext>
              </a:extLst>
            </p:cNvPr>
            <p:cNvSpPr txBox="1">
              <a:spLocks/>
            </p:cNvSpPr>
            <p:nvPr/>
          </p:nvSpPr>
          <p:spPr bwMode="auto">
            <a:xfrm>
              <a:off x="3214" y="-513"/>
              <a:ext cx="6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Moyen</a:t>
              </a:r>
              <a:endParaRPr lang="fr-FR" sz="1100" dirty="0">
                <a:effectLst/>
                <a:latin typeface="Calibri" panose="020F0502020204030204" pitchFamily="34" charset="0"/>
                <a:ea typeface="Calibri" panose="020F0502020204030204" pitchFamily="34" charset="0"/>
              </a:endParaRPr>
            </a:p>
          </p:txBody>
        </p:sp>
        <p:sp>
          <p:nvSpPr>
            <p:cNvPr id="48" name="docshape43">
              <a:extLst>
                <a:ext uri="{FF2B5EF4-FFF2-40B4-BE49-F238E27FC236}">
                  <a16:creationId xmlns:a16="http://schemas.microsoft.com/office/drawing/2014/main" id="{09422DAD-AC1E-15A8-4E4C-8AF61547EA12}"/>
                </a:ext>
              </a:extLst>
            </p:cNvPr>
            <p:cNvSpPr txBox="1">
              <a:spLocks/>
            </p:cNvSpPr>
            <p:nvPr/>
          </p:nvSpPr>
          <p:spPr bwMode="auto">
            <a:xfrm>
              <a:off x="5542" y="-478"/>
              <a:ext cx="14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a:p>
              <a:pPr>
                <a:spcBef>
                  <a:spcPts val="5"/>
                </a:spcBef>
              </a:pPr>
              <a:r>
                <a:rPr lang="fr-FR" sz="1000" dirty="0">
                  <a:effectLst/>
                  <a:latin typeface="Calibri" panose="020F0502020204030204" pitchFamily="34" charset="0"/>
                  <a:ea typeface="Calibri" panose="020F0502020204030204" pitchFamily="34" charset="0"/>
                </a:rPr>
                <a:t> </a:t>
              </a:r>
              <a:endParaRPr lang="fr-FR" sz="1100" dirty="0">
                <a:effectLst/>
                <a:latin typeface="Calibri" panose="020F0502020204030204" pitchFamily="34" charset="0"/>
                <a:ea typeface="Calibri" panose="020F0502020204030204" pitchFamily="34" charset="0"/>
              </a:endParaRPr>
            </a:p>
            <a:p>
              <a:pPr>
                <a:lnSpc>
                  <a:spcPts val="1200"/>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49" name="docshape44">
              <a:extLst>
                <a:ext uri="{FF2B5EF4-FFF2-40B4-BE49-F238E27FC236}">
                  <a16:creationId xmlns:a16="http://schemas.microsoft.com/office/drawing/2014/main" id="{230E0276-1276-5346-2946-48B8E3EA9719}"/>
                </a:ext>
              </a:extLst>
            </p:cNvPr>
            <p:cNvSpPr txBox="1">
              <a:spLocks/>
            </p:cNvSpPr>
            <p:nvPr/>
          </p:nvSpPr>
          <p:spPr bwMode="auto">
            <a:xfrm>
              <a:off x="7431" y="-790"/>
              <a:ext cx="1207"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Compte-rendu</a:t>
              </a:r>
              <a:endParaRPr lang="fr-FR" sz="1100" dirty="0">
                <a:effectLst/>
                <a:latin typeface="Calibri" panose="020F0502020204030204" pitchFamily="34" charset="0"/>
                <a:ea typeface="Calibri" panose="020F0502020204030204" pitchFamily="34" charset="0"/>
              </a:endParaRPr>
            </a:p>
            <a:p>
              <a:pPr marR="324485"/>
              <a:r>
                <a:rPr lang="fr-FR" sz="1000" dirty="0">
                  <a:effectLst/>
                  <a:latin typeface="Calibri" panose="020F0502020204030204" pitchFamily="34" charset="0"/>
                  <a:ea typeface="Calibri" panose="020F0502020204030204" pitchFamily="34" charset="0"/>
                </a:rPr>
                <a:t>de</a:t>
              </a:r>
              <a:r>
                <a:rPr lang="fr-FR" sz="1000" spc="22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TP</a:t>
              </a:r>
              <a:r>
                <a:rPr lang="fr-FR" sz="1000" spc="5" dirty="0">
                  <a:effectLst/>
                  <a:latin typeface="Calibri" panose="020F0502020204030204" pitchFamily="34" charset="0"/>
                  <a:ea typeface="Calibri" panose="020F0502020204030204" pitchFamily="34" charset="0"/>
                </a:rPr>
                <a:t> </a:t>
              </a:r>
              <a:r>
                <a:rPr lang="fr-FR" sz="1000" spc="-5" dirty="0">
                  <a:effectLst/>
                  <a:latin typeface="Calibri" panose="020F0502020204030204" pitchFamily="34" charset="0"/>
                  <a:ea typeface="Calibri" panose="020F0502020204030204" pitchFamily="34" charset="0"/>
                </a:rPr>
                <a:t>DS</a:t>
              </a:r>
              <a:r>
                <a:rPr lang="fr-FR" sz="1000" spc="-45" dirty="0">
                  <a:effectLst/>
                  <a:latin typeface="Calibri" panose="020F0502020204030204" pitchFamily="34" charset="0"/>
                  <a:ea typeface="Calibri" panose="020F0502020204030204" pitchFamily="34" charset="0"/>
                </a:rPr>
                <a:t> </a:t>
              </a:r>
              <a:r>
                <a:rPr lang="fr-FR" sz="1000" spc="-5" dirty="0">
                  <a:effectLst/>
                  <a:latin typeface="Calibri" panose="020F0502020204030204" pitchFamily="34" charset="0"/>
                  <a:ea typeface="Calibri" panose="020F0502020204030204" pitchFamily="34" charset="0"/>
                </a:rPr>
                <a:t>court</a:t>
              </a:r>
              <a:endParaRPr lang="fr-FR" sz="1100" dirty="0">
                <a:effectLst/>
                <a:latin typeface="Calibri" panose="020F0502020204030204" pitchFamily="34" charset="0"/>
                <a:ea typeface="Calibri" panose="020F0502020204030204" pitchFamily="34" charset="0"/>
              </a:endParaRPr>
            </a:p>
            <a:p>
              <a:pPr>
                <a:lnSpc>
                  <a:spcPts val="11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50" name="docshape45">
              <a:extLst>
                <a:ext uri="{FF2B5EF4-FFF2-40B4-BE49-F238E27FC236}">
                  <a16:creationId xmlns:a16="http://schemas.microsoft.com/office/drawing/2014/main" id="{BBB05D3F-D712-7B36-E28A-E5A9A8E83172}"/>
                </a:ext>
              </a:extLst>
            </p:cNvPr>
            <p:cNvSpPr txBox="1">
              <a:spLocks/>
            </p:cNvSpPr>
            <p:nvPr/>
          </p:nvSpPr>
          <p:spPr bwMode="auto">
            <a:xfrm>
              <a:off x="3348" y="641"/>
              <a:ext cx="3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fr-FR" sz="1100" b="1" dirty="0">
                  <a:effectLst/>
                  <a:latin typeface="Calibri" panose="020F0502020204030204" pitchFamily="34" charset="0"/>
                  <a:ea typeface="Calibri" panose="020F0502020204030204" pitchFamily="34" charset="0"/>
                </a:rPr>
                <a:t>Fort</a:t>
              </a:r>
              <a:endParaRPr lang="fr-FR" sz="1100" dirty="0">
                <a:effectLst/>
                <a:latin typeface="Calibri" panose="020F0502020204030204" pitchFamily="34" charset="0"/>
                <a:ea typeface="Calibri" panose="020F0502020204030204" pitchFamily="34" charset="0"/>
              </a:endParaRPr>
            </a:p>
          </p:txBody>
        </p:sp>
        <p:sp>
          <p:nvSpPr>
            <p:cNvPr id="51" name="docshape46">
              <a:extLst>
                <a:ext uri="{FF2B5EF4-FFF2-40B4-BE49-F238E27FC236}">
                  <a16:creationId xmlns:a16="http://schemas.microsoft.com/office/drawing/2014/main" id="{C92E4510-F1FE-39D8-A7C4-18E7641454C0}"/>
                </a:ext>
              </a:extLst>
            </p:cNvPr>
            <p:cNvSpPr txBox="1">
              <a:spLocks/>
            </p:cNvSpPr>
            <p:nvPr/>
          </p:nvSpPr>
          <p:spPr bwMode="auto">
            <a:xfrm>
              <a:off x="4205" y="408"/>
              <a:ext cx="106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7950" marR="118110" algn="ctr">
                <a:lnSpc>
                  <a:spcPts val="1010"/>
                </a:lnSpc>
                <a:spcAft>
                  <a:spcPts val="0"/>
                </a:spcAft>
              </a:pPr>
              <a:r>
                <a:rPr lang="fr-FR" sz="1000" dirty="0">
                  <a:effectLst/>
                  <a:latin typeface="Calibri" panose="020F0502020204030204" pitchFamily="34" charset="0"/>
                  <a:ea typeface="Calibri" panose="020F0502020204030204" pitchFamily="34" charset="0"/>
                </a:rPr>
                <a:t>Epreuve</a:t>
              </a:r>
              <a:endParaRPr lang="fr-FR" sz="1100" dirty="0">
                <a:effectLst/>
                <a:latin typeface="Calibri" panose="020F0502020204030204" pitchFamily="34" charset="0"/>
                <a:ea typeface="Calibri" panose="020F0502020204030204" pitchFamily="34" charset="0"/>
              </a:endParaRPr>
            </a:p>
            <a:p>
              <a:pPr marR="11430" indent="1270" algn="ctr"/>
              <a:r>
                <a:rPr lang="fr-FR" sz="1000" spc="-5" dirty="0">
                  <a:effectLst/>
                  <a:latin typeface="Calibri" panose="020F0502020204030204" pitchFamily="34" charset="0"/>
                  <a:ea typeface="Calibri" panose="020F0502020204030204" pitchFamily="34" charset="0"/>
                </a:rPr>
                <a:t>terminale </a:t>
              </a:r>
              <a:r>
                <a:rPr lang="fr-FR" sz="1000" dirty="0">
                  <a:effectLst/>
                  <a:latin typeface="Calibri" panose="020F0502020204030204" pitchFamily="34" charset="0"/>
                  <a:ea typeface="Calibri" panose="020F0502020204030204" pitchFamily="34" charset="0"/>
                </a:rPr>
                <a:t>du</a:t>
              </a:r>
              <a:r>
                <a:rPr lang="fr-FR" sz="1000" spc="-21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baccalauréat</a:t>
              </a:r>
              <a:endParaRPr lang="fr-FR" sz="1100" dirty="0">
                <a:effectLst/>
                <a:latin typeface="Calibri" panose="020F0502020204030204" pitchFamily="34" charset="0"/>
                <a:ea typeface="Calibri" panose="020F0502020204030204" pitchFamily="34" charset="0"/>
              </a:endParaRPr>
            </a:p>
          </p:txBody>
        </p:sp>
        <p:sp>
          <p:nvSpPr>
            <p:cNvPr id="52" name="docshape47">
              <a:extLst>
                <a:ext uri="{FF2B5EF4-FFF2-40B4-BE49-F238E27FC236}">
                  <a16:creationId xmlns:a16="http://schemas.microsoft.com/office/drawing/2014/main" id="{A80D5AFE-AB03-A932-8AD2-9C8662CF8D10}"/>
                </a:ext>
              </a:extLst>
            </p:cNvPr>
            <p:cNvSpPr txBox="1">
              <a:spLocks/>
            </p:cNvSpPr>
            <p:nvPr/>
          </p:nvSpPr>
          <p:spPr bwMode="auto">
            <a:xfrm>
              <a:off x="5542" y="744"/>
              <a:ext cx="14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53" name="docshape48">
              <a:extLst>
                <a:ext uri="{FF2B5EF4-FFF2-40B4-BE49-F238E27FC236}">
                  <a16:creationId xmlns:a16="http://schemas.microsoft.com/office/drawing/2014/main" id="{3E9AB819-6033-90ED-38D9-67B595EAFF60}"/>
                </a:ext>
              </a:extLst>
            </p:cNvPr>
            <p:cNvSpPr txBox="1">
              <a:spLocks/>
            </p:cNvSpPr>
            <p:nvPr/>
          </p:nvSpPr>
          <p:spPr bwMode="auto">
            <a:xfrm>
              <a:off x="5825" y="-478"/>
              <a:ext cx="1010"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fr-FR" sz="1000" dirty="0">
                  <a:effectLst/>
                  <a:latin typeface="Calibri" panose="020F0502020204030204" pitchFamily="34" charset="0"/>
                  <a:ea typeface="Calibri" panose="020F0502020204030204" pitchFamily="34" charset="0"/>
                </a:rPr>
                <a:t>TP</a:t>
              </a:r>
              <a:r>
                <a:rPr lang="fr-FR" sz="1000" spc="-10"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type</a:t>
              </a:r>
              <a:endParaRPr lang="fr-FR" sz="1100" dirty="0">
                <a:effectLst/>
                <a:latin typeface="Calibri" panose="020F0502020204030204" pitchFamily="34" charset="0"/>
                <a:ea typeface="Calibri" panose="020F0502020204030204" pitchFamily="34" charset="0"/>
              </a:endParaRPr>
            </a:p>
            <a:p>
              <a:r>
                <a:rPr lang="fr-FR" sz="1000" dirty="0">
                  <a:effectLst/>
                  <a:latin typeface="Calibri" panose="020F0502020204030204" pitchFamily="34" charset="0"/>
                  <a:ea typeface="Calibri" panose="020F0502020204030204" pitchFamily="34" charset="0"/>
                </a:rPr>
                <a:t>“ECE”</a:t>
              </a:r>
              <a:endParaRPr lang="fr-FR" sz="1100" dirty="0">
                <a:effectLst/>
                <a:latin typeface="Calibri" panose="020F0502020204030204" pitchFamily="34" charset="0"/>
                <a:ea typeface="Calibri" panose="020F0502020204030204" pitchFamily="34" charset="0"/>
              </a:endParaRPr>
            </a:p>
            <a:p>
              <a:pPr marR="4445">
                <a:spcBef>
                  <a:spcPts val="5"/>
                </a:spcBef>
                <a:spcAft>
                  <a:spcPts val="0"/>
                </a:spcAft>
              </a:pPr>
              <a:r>
                <a:rPr lang="fr-FR" sz="1000" dirty="0">
                  <a:effectLst/>
                  <a:latin typeface="Calibri" panose="020F0502020204030204" pitchFamily="34" charset="0"/>
                  <a:ea typeface="Calibri" panose="020F0502020204030204" pitchFamily="34" charset="0"/>
                </a:rPr>
                <a:t>Devoir</a:t>
              </a:r>
              <a:r>
                <a:rPr lang="fr-FR" sz="1000" spc="5" dirty="0">
                  <a:effectLst/>
                  <a:latin typeface="Calibri" panose="020F0502020204030204" pitchFamily="34" charset="0"/>
                  <a:ea typeface="Calibri" panose="020F0502020204030204" pitchFamily="34" charset="0"/>
                </a:rPr>
                <a:t> </a:t>
              </a:r>
              <a:r>
                <a:rPr lang="fr-FR" sz="1000" spc="-5" dirty="0">
                  <a:effectLst/>
                  <a:latin typeface="Calibri" panose="020F0502020204030204" pitchFamily="34" charset="0"/>
                  <a:ea typeface="Calibri" panose="020F0502020204030204" pitchFamily="34" charset="0"/>
                </a:rPr>
                <a:t>surveillé </a:t>
              </a:r>
              <a:r>
                <a:rPr lang="fr-FR" sz="1000" dirty="0">
                  <a:effectLst/>
                  <a:latin typeface="Calibri" panose="020F0502020204030204" pitchFamily="34" charset="0"/>
                  <a:ea typeface="Calibri" panose="020F0502020204030204" pitchFamily="34" charset="0"/>
                </a:rPr>
                <a:t>(1h</a:t>
              </a:r>
              <a:r>
                <a:rPr lang="fr-FR" sz="1000" spc="-21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ou</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2h)</a:t>
              </a:r>
              <a:endParaRPr lang="fr-FR" sz="1100" dirty="0">
                <a:effectLst/>
                <a:latin typeface="Calibri" panose="020F0502020204030204" pitchFamily="34" charset="0"/>
                <a:ea typeface="Calibri" panose="020F0502020204030204" pitchFamily="34" charset="0"/>
              </a:endParaRPr>
            </a:p>
            <a:p>
              <a:pPr>
                <a:lnSpc>
                  <a:spcPts val="1200"/>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54" name="docshape49">
              <a:extLst>
                <a:ext uri="{FF2B5EF4-FFF2-40B4-BE49-F238E27FC236}">
                  <a16:creationId xmlns:a16="http://schemas.microsoft.com/office/drawing/2014/main" id="{1E7C0F3E-3CC7-E76F-158C-BF419B15A5B8}"/>
                </a:ext>
              </a:extLst>
            </p:cNvPr>
            <p:cNvSpPr txBox="1">
              <a:spLocks/>
            </p:cNvSpPr>
            <p:nvPr/>
          </p:nvSpPr>
          <p:spPr bwMode="auto">
            <a:xfrm>
              <a:off x="7148" y="-300"/>
              <a:ext cx="1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0"/>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a:p>
              <a:pPr>
                <a:lnSpc>
                  <a:spcPts val="1195"/>
                </a:lnSpc>
              </a:pPr>
              <a:r>
                <a:rPr lang="fr-FR" sz="1000" dirty="0">
                  <a:effectLst/>
                  <a:latin typeface="Calibri" panose="020F0502020204030204" pitchFamily="34" charset="0"/>
                  <a:ea typeface="Calibri" panose="020F0502020204030204" pitchFamily="34" charset="0"/>
                </a:rPr>
                <a:t>●</a:t>
              </a:r>
              <a:endParaRPr lang="fr-FR" sz="1100" dirty="0">
                <a:effectLst/>
                <a:latin typeface="Calibri" panose="020F0502020204030204" pitchFamily="34" charset="0"/>
                <a:ea typeface="Calibri" panose="020F0502020204030204" pitchFamily="34" charset="0"/>
              </a:endParaRPr>
            </a:p>
          </p:txBody>
        </p:sp>
        <p:sp>
          <p:nvSpPr>
            <p:cNvPr id="55" name="docshape50">
              <a:extLst>
                <a:ext uri="{FF2B5EF4-FFF2-40B4-BE49-F238E27FC236}">
                  <a16:creationId xmlns:a16="http://schemas.microsoft.com/office/drawing/2014/main" id="{96AA5190-BB10-5E92-4451-BD95BF3F14F7}"/>
                </a:ext>
              </a:extLst>
            </p:cNvPr>
            <p:cNvSpPr txBox="1">
              <a:spLocks/>
            </p:cNvSpPr>
            <p:nvPr/>
          </p:nvSpPr>
          <p:spPr bwMode="auto">
            <a:xfrm>
              <a:off x="8888" y="408"/>
              <a:ext cx="1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0"/>
                </a:lnSpc>
              </a:pPr>
              <a:r>
                <a:rPr lang="fr-FR" sz="1000" dirty="0">
                  <a:effectLst/>
                  <a:latin typeface="Calibri" panose="020F0502020204030204" pitchFamily="34" charset="0"/>
                  <a:ea typeface="Calibri" panose="020F0502020204030204" pitchFamily="34" charset="0"/>
                </a:rPr>
                <a:t>Bac</a:t>
              </a:r>
              <a:r>
                <a:rPr lang="fr-FR" sz="1000" spc="-10"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blanc</a:t>
              </a:r>
              <a:r>
                <a:rPr lang="fr-FR" sz="1000" spc="-5" dirty="0">
                  <a:effectLst/>
                  <a:latin typeface="Calibri" panose="020F0502020204030204" pitchFamily="34" charset="0"/>
                  <a:ea typeface="Calibri" panose="020F0502020204030204" pitchFamily="34" charset="0"/>
                </a:rPr>
                <a:t> </a:t>
              </a:r>
              <a:r>
                <a:rPr lang="fr-FR" sz="1000" dirty="0">
                  <a:effectLst/>
                  <a:latin typeface="Calibri" panose="020F0502020204030204" pitchFamily="34" charset="0"/>
                  <a:ea typeface="Calibri" panose="020F0502020204030204" pitchFamily="34" charset="0"/>
                </a:rPr>
                <a:t>de</a:t>
              </a:r>
              <a:endParaRPr lang="fr-FR" sz="1100" dirty="0">
                <a:effectLst/>
                <a:latin typeface="Calibri" panose="020F0502020204030204" pitchFamily="34" charset="0"/>
                <a:ea typeface="Calibri" panose="020F0502020204030204" pitchFamily="34" charset="0"/>
              </a:endParaRPr>
            </a:p>
            <a:p>
              <a:pPr>
                <a:lnSpc>
                  <a:spcPts val="1195"/>
                </a:lnSpc>
              </a:pPr>
              <a:r>
                <a:rPr lang="fr-FR" sz="1000" dirty="0">
                  <a:effectLst/>
                  <a:latin typeface="Calibri" panose="020F0502020204030204" pitchFamily="34" charset="0"/>
                  <a:ea typeface="Calibri" panose="020F0502020204030204" pitchFamily="34" charset="0"/>
                </a:rPr>
                <a:t>spécialité</a:t>
              </a:r>
              <a:endParaRPr lang="fr-FR" sz="1100" dirty="0">
                <a:effectLst/>
                <a:latin typeface="Calibri" panose="020F0502020204030204" pitchFamily="34" charset="0"/>
                <a:ea typeface="Calibri" panose="020F0502020204030204" pitchFamily="34" charset="0"/>
              </a:endParaRPr>
            </a:p>
          </p:txBody>
        </p:sp>
      </p:grpSp>
      <p:sp>
        <p:nvSpPr>
          <p:cNvPr id="57" name="ZoneTexte 56">
            <a:extLst>
              <a:ext uri="{FF2B5EF4-FFF2-40B4-BE49-F238E27FC236}">
                <a16:creationId xmlns:a16="http://schemas.microsoft.com/office/drawing/2014/main" id="{33F01757-2833-5F32-CE99-776480FF1BDE}"/>
              </a:ext>
            </a:extLst>
          </p:cNvPr>
          <p:cNvSpPr txBox="1"/>
          <p:nvPr/>
        </p:nvSpPr>
        <p:spPr>
          <a:xfrm>
            <a:off x="4838543" y="1086696"/>
            <a:ext cx="2171276" cy="369332"/>
          </a:xfrm>
          <a:prstGeom prst="rect">
            <a:avLst/>
          </a:prstGeom>
          <a:noFill/>
        </p:spPr>
        <p:txBody>
          <a:bodyPr wrap="square" rtlCol="0">
            <a:spAutoFit/>
          </a:bodyPr>
          <a:lstStyle/>
          <a:p>
            <a:r>
              <a:rPr lang="fr-FR" sz="1800" dirty="0">
                <a:solidFill>
                  <a:srgbClr val="0070C0"/>
                </a:solidFill>
              </a:rPr>
              <a:t>Enjeu formatif</a:t>
            </a:r>
          </a:p>
        </p:txBody>
      </p:sp>
      <p:sp>
        <p:nvSpPr>
          <p:cNvPr id="60" name="ZoneTexte 59">
            <a:extLst>
              <a:ext uri="{FF2B5EF4-FFF2-40B4-BE49-F238E27FC236}">
                <a16:creationId xmlns:a16="http://schemas.microsoft.com/office/drawing/2014/main" id="{91FE624C-42D6-A1A1-A0BD-42A44C9BF24E}"/>
              </a:ext>
            </a:extLst>
          </p:cNvPr>
          <p:cNvSpPr txBox="1"/>
          <p:nvPr/>
        </p:nvSpPr>
        <p:spPr>
          <a:xfrm>
            <a:off x="95297" y="5425296"/>
            <a:ext cx="1519548" cy="646331"/>
          </a:xfrm>
          <a:prstGeom prst="rect">
            <a:avLst/>
          </a:prstGeom>
          <a:noFill/>
        </p:spPr>
        <p:txBody>
          <a:bodyPr wrap="square" rtlCol="0">
            <a:spAutoFit/>
          </a:bodyPr>
          <a:lstStyle/>
          <a:p>
            <a:r>
              <a:rPr lang="fr-FR" sz="1800" dirty="0">
                <a:solidFill>
                  <a:srgbClr val="0070C0"/>
                </a:solidFill>
              </a:rPr>
              <a:t>Dimension sommative</a:t>
            </a:r>
          </a:p>
        </p:txBody>
      </p:sp>
    </p:spTree>
    <p:extLst>
      <p:ext uri="{BB962C8B-B14F-4D97-AF65-F5344CB8AC3E}">
        <p14:creationId xmlns:p14="http://schemas.microsoft.com/office/powerpoint/2010/main" val="404728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1124744"/>
            <a:ext cx="8712968" cy="648072"/>
          </a:xfrm>
        </p:spPr>
        <p:txBody>
          <a:bodyPr/>
          <a:lstStyle/>
          <a:p>
            <a:pPr>
              <a:defRPr/>
            </a:pPr>
            <a:r>
              <a:rPr lang="fr-FR" sz="2800" b="1" dirty="0">
                <a:solidFill>
                  <a:srgbClr val="CB0694"/>
                </a:solidFill>
                <a:ea typeface="ＭＳ Ｐゴシック" charset="0"/>
              </a:rPr>
              <a:t>CAS PARTICULIER : LVE</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16632"/>
            <a:ext cx="2160241" cy="720081"/>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1767063"/>
            <a:ext cx="8640959" cy="3785652"/>
          </a:xfrm>
          <a:prstGeom prst="rect">
            <a:avLst/>
          </a:prstGeom>
          <a:noFill/>
        </p:spPr>
        <p:txBody>
          <a:bodyPr wrap="square" rtlCol="0">
            <a:spAutoFit/>
          </a:bodyPr>
          <a:lstStyle/>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LANGUES VIVANTES ÉTRANGÈRES :</a:t>
            </a:r>
          </a:p>
          <a:p>
            <a:pPr lvl="0"/>
            <a:endParaRPr lang="fr-FR" sz="1600" b="1" dirty="0">
              <a:solidFill>
                <a:schemeClr val="bg1">
                  <a:lumMod val="50000"/>
                </a:schemeClr>
              </a:solidFill>
              <a:latin typeface="+mn-lt"/>
            </a:endParaRPr>
          </a:p>
          <a:p>
            <a:pPr lvl="0"/>
            <a:r>
              <a:rPr lang="fr-FR" sz="1600" b="1" dirty="0">
                <a:solidFill>
                  <a:schemeClr val="bg1">
                    <a:lumMod val="50000"/>
                  </a:schemeClr>
                </a:solidFill>
                <a:latin typeface="+mn-lt"/>
              </a:rPr>
              <a:t>-) Compétences évaluées : </a:t>
            </a:r>
          </a:p>
          <a:p>
            <a:pPr lvl="0"/>
            <a:endParaRPr lang="fr-FR" sz="1600" b="1" dirty="0">
              <a:solidFill>
                <a:schemeClr val="bg1">
                  <a:lumMod val="50000"/>
                </a:schemeClr>
              </a:solidFill>
              <a:latin typeface="+mn-lt"/>
            </a:endParaRPr>
          </a:p>
          <a:p>
            <a:pPr lvl="0"/>
            <a:r>
              <a:rPr lang="fr-FR" sz="1600" b="1" dirty="0">
                <a:solidFill>
                  <a:schemeClr val="bg1">
                    <a:lumMod val="50000"/>
                  </a:schemeClr>
                </a:solidFill>
                <a:latin typeface="+mn-lt"/>
              </a:rPr>
              <a:t>	.) CO : </a:t>
            </a:r>
            <a:r>
              <a:rPr lang="fr-FR" sz="1600" dirty="0">
                <a:solidFill>
                  <a:schemeClr val="bg1">
                    <a:lumMod val="50000"/>
                  </a:schemeClr>
                </a:solidFill>
                <a:latin typeface="+mn-lt"/>
              </a:rPr>
              <a:t>compréhension orale, </a:t>
            </a:r>
          </a:p>
          <a:p>
            <a:pPr lvl="0"/>
            <a:endParaRPr lang="fr-FR" sz="1600" dirty="0">
              <a:solidFill>
                <a:schemeClr val="bg1">
                  <a:lumMod val="50000"/>
                </a:schemeClr>
              </a:solidFill>
              <a:latin typeface="+mn-lt"/>
            </a:endParaRPr>
          </a:p>
          <a:p>
            <a:pPr lvl="0"/>
            <a:r>
              <a:rPr lang="fr-FR" sz="1600" dirty="0">
                <a:solidFill>
                  <a:schemeClr val="bg1">
                    <a:lumMod val="50000"/>
                  </a:schemeClr>
                </a:solidFill>
                <a:latin typeface="+mn-lt"/>
              </a:rPr>
              <a:t>	.) </a:t>
            </a:r>
            <a:r>
              <a:rPr lang="fr-FR" sz="1600" b="1" dirty="0">
                <a:solidFill>
                  <a:schemeClr val="bg1">
                    <a:lumMod val="50000"/>
                  </a:schemeClr>
                </a:solidFill>
                <a:latin typeface="+mn-lt"/>
              </a:rPr>
              <a:t>CE : </a:t>
            </a:r>
            <a:r>
              <a:rPr lang="fr-FR" sz="1600" dirty="0">
                <a:solidFill>
                  <a:schemeClr val="bg1">
                    <a:lumMod val="50000"/>
                  </a:schemeClr>
                </a:solidFill>
                <a:latin typeface="+mn-lt"/>
              </a:rPr>
              <a:t>compréhension écrite, </a:t>
            </a:r>
          </a:p>
          <a:p>
            <a:pPr lvl="0"/>
            <a:endParaRPr lang="fr-FR" sz="1600" dirty="0">
              <a:solidFill>
                <a:schemeClr val="bg1">
                  <a:lumMod val="50000"/>
                </a:schemeClr>
              </a:solidFill>
              <a:latin typeface="+mn-lt"/>
            </a:endParaRPr>
          </a:p>
          <a:p>
            <a:pPr lvl="0"/>
            <a:r>
              <a:rPr lang="fr-FR" sz="1600" dirty="0">
                <a:solidFill>
                  <a:schemeClr val="bg1">
                    <a:lumMod val="50000"/>
                  </a:schemeClr>
                </a:solidFill>
                <a:latin typeface="+mn-lt"/>
              </a:rPr>
              <a:t>	.) </a:t>
            </a:r>
            <a:r>
              <a:rPr lang="fr-FR" sz="1600" b="1" dirty="0">
                <a:solidFill>
                  <a:schemeClr val="bg1">
                    <a:lumMod val="50000"/>
                  </a:schemeClr>
                </a:solidFill>
                <a:latin typeface="+mn-lt"/>
              </a:rPr>
              <a:t>POC : </a:t>
            </a:r>
            <a:r>
              <a:rPr lang="fr-FR" sz="1600" dirty="0">
                <a:solidFill>
                  <a:schemeClr val="bg1">
                    <a:lumMod val="50000"/>
                  </a:schemeClr>
                </a:solidFill>
                <a:latin typeface="+mn-lt"/>
              </a:rPr>
              <a:t>production orale en continu, </a:t>
            </a:r>
          </a:p>
          <a:p>
            <a:pPr lvl="0"/>
            <a:endParaRPr lang="fr-FR" sz="1600" dirty="0">
              <a:solidFill>
                <a:schemeClr val="bg1">
                  <a:lumMod val="50000"/>
                </a:schemeClr>
              </a:solidFill>
              <a:latin typeface="+mn-lt"/>
            </a:endParaRPr>
          </a:p>
          <a:p>
            <a:pPr lvl="0"/>
            <a:r>
              <a:rPr lang="fr-FR" sz="1600" dirty="0">
                <a:solidFill>
                  <a:schemeClr val="bg1">
                    <a:lumMod val="50000"/>
                  </a:schemeClr>
                </a:solidFill>
                <a:latin typeface="+mn-lt"/>
              </a:rPr>
              <a:t>	.) </a:t>
            </a:r>
            <a:r>
              <a:rPr lang="fr-FR" sz="1600" b="1" dirty="0">
                <a:solidFill>
                  <a:schemeClr val="bg1">
                    <a:lumMod val="50000"/>
                  </a:schemeClr>
                </a:solidFill>
                <a:latin typeface="+mn-lt"/>
              </a:rPr>
              <a:t>POI : </a:t>
            </a:r>
            <a:r>
              <a:rPr lang="fr-FR" sz="1600" dirty="0">
                <a:solidFill>
                  <a:schemeClr val="bg1">
                    <a:lumMod val="50000"/>
                  </a:schemeClr>
                </a:solidFill>
                <a:latin typeface="+mn-lt"/>
              </a:rPr>
              <a:t>production orale en interactivité, </a:t>
            </a:r>
          </a:p>
          <a:p>
            <a:pPr lvl="0"/>
            <a:endParaRPr lang="fr-FR" sz="1600" dirty="0">
              <a:solidFill>
                <a:schemeClr val="bg1">
                  <a:lumMod val="50000"/>
                </a:schemeClr>
              </a:solidFill>
              <a:latin typeface="+mn-lt"/>
            </a:endParaRPr>
          </a:p>
          <a:p>
            <a:pPr lvl="0"/>
            <a:r>
              <a:rPr lang="fr-FR" sz="1600" dirty="0">
                <a:solidFill>
                  <a:schemeClr val="bg1">
                    <a:lumMod val="50000"/>
                  </a:schemeClr>
                </a:solidFill>
                <a:latin typeface="+mn-lt"/>
              </a:rPr>
              <a:t>	.) </a:t>
            </a:r>
            <a:r>
              <a:rPr lang="fr-FR" sz="1600" b="1" dirty="0">
                <a:solidFill>
                  <a:schemeClr val="bg1">
                    <a:lumMod val="50000"/>
                  </a:schemeClr>
                </a:solidFill>
                <a:latin typeface="+mn-lt"/>
              </a:rPr>
              <a:t>PE : </a:t>
            </a:r>
            <a:r>
              <a:rPr lang="fr-FR" sz="1600" dirty="0">
                <a:solidFill>
                  <a:schemeClr val="bg1">
                    <a:lumMod val="50000"/>
                  </a:schemeClr>
                </a:solidFill>
                <a:latin typeface="+mn-lt"/>
              </a:rPr>
              <a:t>production écrite </a:t>
            </a:r>
          </a:p>
          <a:p>
            <a:pPr lvl="0"/>
            <a:endParaRPr lang="fr-MA" sz="1600" dirty="0">
              <a:solidFill>
                <a:schemeClr val="bg1">
                  <a:lumMod val="50000"/>
                </a:schemeClr>
              </a:solidFill>
              <a:latin typeface="+mn-lt"/>
            </a:endParaRPr>
          </a:p>
        </p:txBody>
      </p:sp>
    </p:spTree>
    <p:extLst>
      <p:ext uri="{BB962C8B-B14F-4D97-AF65-F5344CB8AC3E}">
        <p14:creationId xmlns:p14="http://schemas.microsoft.com/office/powerpoint/2010/main" val="385853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1124744"/>
            <a:ext cx="8712968" cy="648072"/>
          </a:xfrm>
        </p:spPr>
        <p:txBody>
          <a:bodyPr/>
          <a:lstStyle/>
          <a:p>
            <a:pPr>
              <a:defRPr/>
            </a:pPr>
            <a:r>
              <a:rPr lang="fr-FR" sz="2800" b="1" dirty="0">
                <a:solidFill>
                  <a:srgbClr val="CB0694"/>
                </a:solidFill>
                <a:ea typeface="ＭＳ Ｐゴシック" charset="0"/>
              </a:rPr>
              <a:t>COMMENTAIRES ET CONSEILS</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1" y="116632"/>
            <a:ext cx="2160241" cy="720081"/>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1767063"/>
            <a:ext cx="8640959" cy="2739211"/>
          </a:xfrm>
          <a:prstGeom prst="rect">
            <a:avLst/>
          </a:prstGeom>
          <a:noFill/>
        </p:spPr>
        <p:txBody>
          <a:bodyPr wrap="square" rtlCol="0">
            <a:spAutoFit/>
          </a:bodyPr>
          <a:lstStyle/>
          <a:p>
            <a:pPr lvl="0"/>
            <a:endParaRPr lang="fr-MA" sz="1600" dirty="0">
              <a:solidFill>
                <a:schemeClr val="bg1">
                  <a:lumMod val="50000"/>
                </a:schemeClr>
              </a:solidFill>
              <a:latin typeface="+mn-lt"/>
            </a:endParaRPr>
          </a:p>
          <a:p>
            <a:pPr lvl="0"/>
            <a:endParaRPr lang="fr-MA" sz="1600" dirty="0">
              <a:solidFill>
                <a:schemeClr val="bg1">
                  <a:lumMod val="50000"/>
                </a:schemeClr>
              </a:solidFill>
              <a:latin typeface="+mn-lt"/>
            </a:endParaRPr>
          </a:p>
          <a:p>
            <a:pPr lvl="0"/>
            <a:r>
              <a:rPr lang="fr-FR" sz="2000" b="1" dirty="0">
                <a:solidFill>
                  <a:schemeClr val="bg1">
                    <a:lumMod val="50000"/>
                  </a:schemeClr>
                </a:solidFill>
                <a:latin typeface="+mn-lt"/>
              </a:rPr>
              <a:t>-) Des commentaires encourageants et mettant en avant les réussites, </a:t>
            </a:r>
            <a:r>
              <a:rPr lang="fr-FR" sz="2000" dirty="0">
                <a:solidFill>
                  <a:schemeClr val="bg1">
                    <a:lumMod val="50000"/>
                  </a:schemeClr>
                </a:solidFill>
                <a:latin typeface="+mn-lt"/>
              </a:rPr>
              <a:t>y compris sur des productions imparfaites.</a:t>
            </a:r>
          </a:p>
          <a:p>
            <a:pPr lvl="0"/>
            <a:endParaRPr lang="fr-MA" sz="2000" dirty="0">
              <a:solidFill>
                <a:schemeClr val="bg1">
                  <a:lumMod val="50000"/>
                </a:schemeClr>
              </a:solidFill>
              <a:latin typeface="+mn-lt"/>
            </a:endParaRPr>
          </a:p>
          <a:p>
            <a:pPr lvl="0"/>
            <a:endParaRPr lang="fr-MA" sz="2000" dirty="0">
              <a:solidFill>
                <a:schemeClr val="bg1">
                  <a:lumMod val="50000"/>
                </a:schemeClr>
              </a:solidFill>
              <a:latin typeface="+mn-lt"/>
            </a:endParaRPr>
          </a:p>
          <a:p>
            <a:pPr lvl="0"/>
            <a:endParaRPr lang="fr-MA" sz="2000" dirty="0">
              <a:solidFill>
                <a:schemeClr val="bg1">
                  <a:lumMod val="50000"/>
                </a:schemeClr>
              </a:solidFill>
              <a:latin typeface="+mn-lt"/>
            </a:endParaRPr>
          </a:p>
          <a:p>
            <a:pPr lvl="0"/>
            <a:r>
              <a:rPr lang="fr-FR" sz="2000" b="1" dirty="0">
                <a:solidFill>
                  <a:schemeClr val="bg1">
                    <a:lumMod val="50000"/>
                  </a:schemeClr>
                </a:solidFill>
                <a:latin typeface="+mn-lt"/>
              </a:rPr>
              <a:t>-)Des conseils mettant en évidence les points forts et les axes prioritaires de travail</a:t>
            </a:r>
            <a:r>
              <a:rPr lang="fr-FR" sz="1600" b="1" dirty="0">
                <a:latin typeface="+mn-lt"/>
              </a:rPr>
              <a:t>.</a:t>
            </a:r>
            <a:endParaRPr lang="fr-MA" sz="1600" dirty="0">
              <a:latin typeface="+mn-lt"/>
            </a:endParaRPr>
          </a:p>
        </p:txBody>
      </p:sp>
    </p:spTree>
    <p:extLst>
      <p:ext uri="{BB962C8B-B14F-4D97-AF65-F5344CB8AC3E}">
        <p14:creationId xmlns:p14="http://schemas.microsoft.com/office/powerpoint/2010/main" val="394226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632E4-2E20-214E-883F-37A41756BFDB}"/>
              </a:ext>
            </a:extLst>
          </p:cNvPr>
          <p:cNvSpPr>
            <a:spLocks noGrp="1"/>
          </p:cNvSpPr>
          <p:nvPr>
            <p:ph type="title"/>
          </p:nvPr>
        </p:nvSpPr>
        <p:spPr>
          <a:xfrm>
            <a:off x="107503" y="956726"/>
            <a:ext cx="8712968" cy="1104122"/>
          </a:xfrm>
        </p:spPr>
        <p:txBody>
          <a:bodyPr/>
          <a:lstStyle/>
          <a:p>
            <a:pPr>
              <a:defRPr/>
            </a:pPr>
            <a:r>
              <a:rPr lang="fr-FR" sz="2800" b="1" dirty="0">
                <a:solidFill>
                  <a:srgbClr val="CB0694"/>
                </a:solidFill>
                <a:ea typeface="ＭＳ Ｐゴシック" charset="0"/>
              </a:rPr>
              <a:t>FRÉQUENCE DES ÉVALUATIONS -  ÉVALUATIONS COMMUNES</a:t>
            </a:r>
          </a:p>
        </p:txBody>
      </p:sp>
      <p:pic>
        <p:nvPicPr>
          <p:cNvPr id="6" name="Image 5">
            <a:extLst>
              <a:ext uri="{FF2B5EF4-FFF2-40B4-BE49-F238E27FC236}">
                <a16:creationId xmlns:a16="http://schemas.microsoft.com/office/drawing/2014/main" id="{C57CCB7B-39D0-5243-8878-AE0196F3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16632"/>
            <a:ext cx="2088232" cy="696078"/>
          </a:xfrm>
          <a:prstGeom prst="rect">
            <a:avLst/>
          </a:prstGeom>
        </p:spPr>
      </p:pic>
      <p:sp>
        <p:nvSpPr>
          <p:cNvPr id="9" name="ZoneTexte 8">
            <a:extLst>
              <a:ext uri="{FF2B5EF4-FFF2-40B4-BE49-F238E27FC236}">
                <a16:creationId xmlns:a16="http://schemas.microsoft.com/office/drawing/2014/main" id="{36C750A5-6189-0440-B67E-283AF41DF29C}"/>
              </a:ext>
            </a:extLst>
          </p:cNvPr>
          <p:cNvSpPr txBox="1"/>
          <p:nvPr/>
        </p:nvSpPr>
        <p:spPr>
          <a:xfrm>
            <a:off x="251520" y="1940834"/>
            <a:ext cx="8640959" cy="4031873"/>
          </a:xfrm>
          <a:prstGeom prst="rect">
            <a:avLst/>
          </a:prstGeom>
          <a:noFill/>
        </p:spPr>
        <p:txBody>
          <a:bodyPr wrap="square" rtlCol="0">
            <a:spAutoFit/>
          </a:bodyPr>
          <a:lstStyle/>
          <a:p>
            <a:r>
              <a:rPr lang="fr-FR" b="1" i="1" dirty="0"/>
              <a:t> </a:t>
            </a:r>
            <a:r>
              <a:rPr lang="fr-MA" dirty="0">
                <a:solidFill>
                  <a:schemeClr val="bg1">
                    <a:lumMod val="50000"/>
                  </a:schemeClr>
                </a:solidFill>
              </a:rPr>
              <a:t>-)</a:t>
            </a:r>
            <a:r>
              <a:rPr lang="fr-MA" i="1" dirty="0">
                <a:solidFill>
                  <a:schemeClr val="bg1">
                    <a:lumMod val="50000"/>
                  </a:schemeClr>
                </a:solidFill>
              </a:rPr>
              <a:t> </a:t>
            </a:r>
            <a:r>
              <a:rPr lang="fr-FR" sz="1600" b="1" dirty="0">
                <a:solidFill>
                  <a:schemeClr val="bg1">
                    <a:lumMod val="50000"/>
                  </a:schemeClr>
                </a:solidFill>
                <a:latin typeface="+mn-lt"/>
              </a:rPr>
              <a:t>Égalité de traitement au sein d’une même discipline</a:t>
            </a:r>
            <a:r>
              <a:rPr lang="fr-FR" sz="1600" dirty="0">
                <a:solidFill>
                  <a:schemeClr val="bg1">
                    <a:lumMod val="50000"/>
                  </a:schemeClr>
                </a:solidFill>
                <a:latin typeface="+mn-lt"/>
              </a:rPr>
              <a:t> : nombre de notes minimum pour la prise en compte pour le baccalauréat et critères d’évaluation</a:t>
            </a:r>
          </a:p>
          <a:p>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Un nombre raisonnable de notes doit constituer une moyenne significative</a:t>
            </a:r>
          </a:p>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Évaluations et épreuves communes tronc commun</a:t>
            </a:r>
            <a:r>
              <a:rPr lang="fr-FR" sz="1600" dirty="0">
                <a:solidFill>
                  <a:schemeClr val="bg1">
                    <a:lumMod val="50000"/>
                  </a:schemeClr>
                </a:solidFill>
                <a:latin typeface="+mn-lt"/>
              </a:rPr>
              <a:t> :</a:t>
            </a:r>
            <a:r>
              <a:rPr lang="fr-FR" sz="1600" i="1" dirty="0">
                <a:solidFill>
                  <a:schemeClr val="bg1">
                    <a:lumMod val="50000"/>
                  </a:schemeClr>
                </a:solidFill>
                <a:latin typeface="+mn-lt"/>
              </a:rPr>
              <a:t> </a:t>
            </a:r>
            <a:r>
              <a:rPr lang="fr-FR" sz="1600" dirty="0">
                <a:solidFill>
                  <a:schemeClr val="bg1">
                    <a:lumMod val="50000"/>
                  </a:schemeClr>
                </a:solidFill>
                <a:latin typeface="+mn-lt"/>
              </a:rPr>
              <a:t>2 périodes d’évaluations par semestre en HG-Langues Vivantes- enseignement scientifique et mathématiques (STMG uniquement). Une de ces 2 périodes est organisée sous forme de </a:t>
            </a:r>
            <a:r>
              <a:rPr lang="fr-FR" sz="1600" b="1" dirty="0">
                <a:solidFill>
                  <a:schemeClr val="bg1">
                    <a:lumMod val="50000"/>
                  </a:schemeClr>
                </a:solidFill>
                <a:latin typeface="+mn-lt"/>
              </a:rPr>
              <a:t>devoirs communs</a:t>
            </a:r>
          </a:p>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Cycle terminal </a:t>
            </a:r>
            <a:r>
              <a:rPr lang="fr-FR" sz="1600" dirty="0">
                <a:solidFill>
                  <a:schemeClr val="bg1">
                    <a:lumMod val="50000"/>
                  </a:schemeClr>
                </a:solidFill>
                <a:latin typeface="+mn-lt"/>
              </a:rPr>
              <a:t>: 5 évaluations sommatives minimales (</a:t>
            </a:r>
            <a:r>
              <a:rPr lang="fr-FR" sz="1600" b="1" dirty="0">
                <a:solidFill>
                  <a:schemeClr val="bg1">
                    <a:lumMod val="50000"/>
                  </a:schemeClr>
                </a:solidFill>
                <a:latin typeface="+mn-lt"/>
              </a:rPr>
              <a:t>4 seuil minimum pour une moyenne significative)</a:t>
            </a:r>
            <a:r>
              <a:rPr lang="fr-FR" sz="1600" dirty="0">
                <a:solidFill>
                  <a:schemeClr val="bg1">
                    <a:lumMod val="50000"/>
                  </a:schemeClr>
                </a:solidFill>
                <a:latin typeface="+mn-lt"/>
              </a:rPr>
              <a:t> : </a:t>
            </a:r>
            <a:r>
              <a:rPr lang="fr-FR" sz="1600" b="1" dirty="0">
                <a:solidFill>
                  <a:schemeClr val="bg1">
                    <a:lumMod val="50000"/>
                  </a:schemeClr>
                </a:solidFill>
                <a:latin typeface="+mn-lt"/>
              </a:rPr>
              <a:t>2 par semestre + Bac blanc. </a:t>
            </a:r>
            <a:r>
              <a:rPr lang="fr-FR" sz="1600" dirty="0">
                <a:solidFill>
                  <a:schemeClr val="bg1">
                    <a:lumMod val="50000"/>
                  </a:schemeClr>
                </a:solidFill>
                <a:latin typeface="+mn-lt"/>
              </a:rPr>
              <a:t>Plus environ</a:t>
            </a:r>
            <a:r>
              <a:rPr lang="fr-FR" sz="1600" b="1" dirty="0">
                <a:solidFill>
                  <a:schemeClr val="bg1">
                    <a:lumMod val="50000"/>
                  </a:schemeClr>
                </a:solidFill>
                <a:latin typeface="+mn-lt"/>
              </a:rPr>
              <a:t> 3 à 4 évaluations formatives </a:t>
            </a:r>
            <a:r>
              <a:rPr lang="fr-FR" sz="1600" dirty="0">
                <a:solidFill>
                  <a:schemeClr val="bg1">
                    <a:lumMod val="50000"/>
                  </a:schemeClr>
                </a:solidFill>
                <a:latin typeface="+mn-lt"/>
              </a:rPr>
              <a:t>par semestre</a:t>
            </a:r>
          </a:p>
          <a:p>
            <a:pPr lvl="0"/>
            <a:endParaRPr lang="fr-MA" sz="1600" dirty="0">
              <a:solidFill>
                <a:schemeClr val="bg1">
                  <a:lumMod val="50000"/>
                </a:schemeClr>
              </a:solidFill>
              <a:latin typeface="+mn-lt"/>
            </a:endParaRPr>
          </a:p>
          <a:p>
            <a:pPr lvl="0"/>
            <a:r>
              <a:rPr lang="fr-FR" sz="1600" b="1" dirty="0">
                <a:solidFill>
                  <a:schemeClr val="bg1">
                    <a:lumMod val="50000"/>
                  </a:schemeClr>
                </a:solidFill>
                <a:latin typeface="+mn-lt"/>
              </a:rPr>
              <a:t>-) Cf. calendrier des épreuves en annexe</a:t>
            </a:r>
            <a:endParaRPr lang="fr-MA" sz="1600" dirty="0">
              <a:solidFill>
                <a:schemeClr val="bg1">
                  <a:lumMod val="50000"/>
                </a:schemeClr>
              </a:solidFill>
              <a:latin typeface="+mn-lt"/>
            </a:endParaRPr>
          </a:p>
          <a:p>
            <a:pPr lvl="0"/>
            <a:endParaRPr lang="fr-FR" dirty="0"/>
          </a:p>
        </p:txBody>
      </p:sp>
    </p:spTree>
    <p:extLst>
      <p:ext uri="{BB962C8B-B14F-4D97-AF65-F5344CB8AC3E}">
        <p14:creationId xmlns:p14="http://schemas.microsoft.com/office/powerpoint/2010/main" val="1393635822"/>
      </p:ext>
    </p:extLst>
  </p:cSld>
  <p:clrMapOvr>
    <a:masterClrMapping/>
  </p:clrMapOvr>
</p:sld>
</file>

<file path=ppt/theme/theme1.xml><?xml version="1.0" encoding="utf-8"?>
<a:theme xmlns:a="http://schemas.openxmlformats.org/drawingml/2006/main" name="Modèle_présentation_AEFE 2015">
  <a:themeElements>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Modèle_présentation_AEFE 2015</Template>
  <TotalTime>258</TotalTime>
  <Words>1327</Words>
  <Application>Microsoft Macintosh PowerPoint</Application>
  <PresentationFormat>Affichage à l'écran (4:3)</PresentationFormat>
  <Paragraphs>143</Paragraphs>
  <Slides>15</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Times</vt:lpstr>
      <vt:lpstr>Modèle_présentation_AEFE 2015</vt:lpstr>
      <vt:lpstr>Présentation PowerPoint</vt:lpstr>
      <vt:lpstr>PRÉAMBULE</vt:lpstr>
      <vt:lpstr>Présentation PowerPoint</vt:lpstr>
      <vt:lpstr>LES GRANDS PRINCIPES</vt:lpstr>
      <vt:lpstr>LES DIFFÉRENTS TYPES D’ÉVALUATION</vt:lpstr>
      <vt:lpstr>Présentation PowerPoint</vt:lpstr>
      <vt:lpstr>CAS PARTICULIER : LVE</vt:lpstr>
      <vt:lpstr>COMMENTAIRES ET CONSEILS</vt:lpstr>
      <vt:lpstr>FRÉQUENCE DES ÉVALUATIONS -  ÉVALUATIONS COMMUNES</vt:lpstr>
      <vt:lpstr>HARMONISATION DES PRATIQUES D’ÉVALUATION – CALCUL DE LA MOYENNE</vt:lpstr>
      <vt:lpstr>COMMUNICATION ET RATTRAPAGE DES DEVOIRS </vt:lpstr>
      <vt:lpstr>LA COMMUNICATION  </vt:lpstr>
      <vt:lpstr>TRAITEMENT DES ABSENCES  </vt:lpstr>
      <vt:lpstr>TRAITEMENT DES FRAUDES</vt:lpstr>
      <vt:lpstr>CALENDRIER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webmestre</dc:creator>
  <cp:lastModifiedBy>Serge FAURE</cp:lastModifiedBy>
  <cp:revision>32</cp:revision>
  <cp:lastPrinted>2013-09-27T10:18:06Z</cp:lastPrinted>
  <dcterms:created xsi:type="dcterms:W3CDTF">2015-07-08T09:22:44Z</dcterms:created>
  <dcterms:modified xsi:type="dcterms:W3CDTF">2022-11-14T16:56:14Z</dcterms:modified>
</cp:coreProperties>
</file>